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eg" ContentType="image/jpeg"/>
  <Default Extension="JPG" ContentType="image/.jpg"/>
  <Default Extension="rels" ContentType="application/vnd.openxmlformats-package.relationships+xml"/>
  <Override PartName="/customXml/itemProps126.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ommentAuthors.xml" ContentType="application/vnd.openxmlformats-officedocument.presentationml.commentAuthors+xml"/>
  <Override PartName="/ppt/media/image10.webp" ContentType="image/webp"/>
  <Override PartName="/ppt/media/image11.webp" ContentType="image/webp"/>
  <Override PartName="/ppt/media/image12.webp" ContentType="image/webp"/>
  <Override PartName="/ppt/media/image13.webp" ContentType="image/webp"/>
  <Override PartName="/ppt/media/image14.webp" ContentType="image/webp"/>
  <Override PartName="/ppt/media/image15.webp" ContentType="image/webp"/>
  <Override PartName="/ppt/media/image16.webp" ContentType="image/webp"/>
  <Override PartName="/ppt/media/image17.webp" ContentType="image/webp"/>
  <Override PartName="/ppt/media/image18.webp" ContentType="image/webp"/>
  <Override PartName="/ppt/media/image19.webp" ContentType="image/webp"/>
  <Override PartName="/ppt/media/image20.webp" ContentType="image/webp"/>
  <Override PartName="/ppt/media/image4.webp" ContentType="image/webp"/>
  <Override PartName="/ppt/media/image5.webp" ContentType="image/webp"/>
  <Override PartName="/ppt/media/image6.webp" ContentType="image/webp"/>
  <Override PartName="/ppt/media/image7.webp" ContentType="image/webp"/>
  <Override PartName="/ppt/media/image8.webp" ContentType="image/webp"/>
  <Override PartName="/ppt/media/image9.webp" ContentType="image/webp"/>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7.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3"/>
    <p:sldId id="263" r:id="rId4"/>
    <p:sldId id="265" r:id="rId5"/>
    <p:sldId id="267" r:id="rId7"/>
    <p:sldId id="258" r:id="rId8"/>
    <p:sldId id="261" r:id="rId9"/>
    <p:sldId id="259" r:id="rId10"/>
    <p:sldId id="262" r:id="rId11"/>
    <p:sldId id="260" r:id="rId12"/>
    <p:sldId id="268" r:id="rId13"/>
    <p:sldId id="270" r:id="rId14"/>
    <p:sldId id="271" r:id="rId15"/>
    <p:sldId id="272" r:id="rId16"/>
    <p:sldId id="274" r:id="rId17"/>
    <p:sldId id="273" r:id="rId18"/>
    <p:sldId id="275" r:id="rId19"/>
    <p:sldId id="276" r:id="rId20"/>
    <p:sldId id="277" r:id="rId21"/>
    <p:sldId id="278" r:id="rId22"/>
    <p:sldId id="279" r:id="rId23"/>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WPS"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27.xml"/><Relationship Id="rId3" Type="http://schemas.openxmlformats.org/officeDocument/2006/relationships/slide" Target="slides/slide1.xml"/><Relationship Id="rId29" Type="http://schemas.openxmlformats.org/officeDocument/2006/relationships/customXml" Target="../customXml/item1.xml"/><Relationship Id="rId28" Type="http://schemas.openxmlformats.org/officeDocument/2006/relationships/customXmlProps" Target="../customXml/itemProps126.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2.xml"/><Relationship Id="rId1" Type="http://schemas.openxmlformats.org/officeDocument/2006/relationships/oleObject" Target="file:///C:\Users\yuluq\AppData\Local\Temp\wps.xTkEGN\Chart%20in%20Wps.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2.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yuluq\AppData\Local\Temp\wps.gMpElP\Chart2%20in%20Wps.xlsx" TargetMode="External"/></Relationships>
</file>

<file path=ppt/charts/_rels/chart5.xml.rels><?xml version="1.0" encoding="UTF-8" standalone="yes"?>
<Relationships xmlns="http://schemas.openxmlformats.org/package/2006/relationships"><Relationship Id="rId4" Type="http://schemas.microsoft.com/office/2011/relationships/chartColorStyle" Target="colors5.xml"/><Relationship Id="rId3" Type="http://schemas.microsoft.com/office/2011/relationships/chartStyle" Target="style5.xml"/><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v>
                </c:pt>
              </c:strCache>
            </c:strRef>
          </c:tx>
          <c:spPr/>
          <c:explosion val="0"/>
          <c:dPt>
            <c:idx val="0"/>
            <c:bubble3D val="0"/>
            <c:explosion val="11"/>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layout>
                <c:manualLayout>
                  <c:x val="0.161286860187476"/>
                  <c:y val="0.0275693813315637"/>
                </c:manualLayout>
              </c:layout>
              <c:tx>
                <c:rich>
                  <a:bodyPr rot="0" spcFirstLastPara="0" vertOverflow="ellipsis" vert="horz" wrap="square" lIns="38100" tIns="19050" rIns="38100" bIns="19050" anchor="ctr" anchorCtr="1" forceAA="0"/>
                  <a:lstStyle/>
                  <a:p>
                    <a:pPr defTabSz="914400">
                      <a:defRPr lang="zh-CN" sz="1400" b="0" i="0" u="none" strike="noStrike" kern="1200" baseline="0">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b="1">
                        <a:latin typeface="Arial Black" panose="020B0A04020102020204" charset="0"/>
                        <a:cs typeface="Arial Black" panose="020B0A04020102020204" charset="0"/>
                      </a:rPr>
                      <a:t>Male44.50%</a:t>
                    </a:r>
                    <a:endParaRPr b="1">
                      <a:latin typeface="Arial Black" panose="020B0A04020102020204" charset="0"/>
                      <a:cs typeface="Arial Black" panose="020B0A04020102020204" charset="0"/>
                    </a:endParaRPr>
                  </a:p>
                </c:rich>
              </c:tx>
              <c:numFmt formatCode="General" sourceLinked="1"/>
              <c:spPr>
                <a:noFill/>
                <a:ln>
                  <a:noFill/>
                </a:ln>
                <a:effectLst/>
              </c:spPr>
              <c:txPr>
                <a:bodyPr rot="0" spcFirstLastPara="0" vertOverflow="ellipsis" vert="horz" wrap="square" lIns="38100" tIns="19050" rIns="38100" bIns="19050" anchor="ctr" anchorCtr="1" forceAA="0"/>
                <a:lstStyle/>
                <a:p>
                  <a:pPr>
                    <a:defRPr lang="zh-CN" sz="1400" b="0" i="0" u="none" strike="noStrike" kern="1200" baseline="0">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showLegendKey val="0"/>
              <c:showVal val="1"/>
              <c:showCatName val="1"/>
              <c:showSerName val="0"/>
              <c:showPercent val="0"/>
              <c:showBubbleSize val="0"/>
              <c:separator>
</c:separator>
              <c:extLst>
                <c:ext xmlns:c15="http://schemas.microsoft.com/office/drawing/2012/chart" uri="{CE6537A1-D6FC-4f65-9D91-7224C49458BB}">
                  <c15:layout>
                    <c:manualLayout>
                      <c:w val="0.153275519799394"/>
                      <c:h val="0.176572055825623"/>
                    </c:manualLayout>
                  </c15:layout>
                </c:ext>
              </c:extLst>
            </c:dLbl>
            <c:dLbl>
              <c:idx val="1"/>
              <c:layout>
                <c:manualLayout>
                  <c:x val="-0.181814201154124"/>
                  <c:y val="-0.0809180436946659"/>
                </c:manualLayout>
              </c:layout>
              <c:tx>
                <c:rich>
                  <a:bodyPr rot="0" spcFirstLastPara="0" vertOverflow="ellipsis" vert="horz" wrap="square" lIns="38100" tIns="19050" rIns="38100" bIns="19050" anchor="ctr" anchorCtr="1" forceAA="0"/>
                  <a:lstStyle/>
                  <a:p>
                    <a:pPr defTabSz="914400">
                      <a:defRPr lang="zh-CN" sz="1400" b="0" i="0" u="none" strike="noStrike" kern="1200" baseline="0">
                        <a:solidFill>
                          <a:schemeClr val="accent2"/>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1400" b="1">
                        <a:latin typeface="Arial Black" panose="020B0A04020102020204" charset="0"/>
                        <a:cs typeface="Arial Black" panose="020B0A04020102020204" charset="0"/>
                      </a:rPr>
                      <a:t>Female55.20%</a:t>
                    </a:r>
                    <a:endParaRPr sz="1400" b="1">
                      <a:latin typeface="Arial Black" panose="020B0A04020102020204" charset="0"/>
                      <a:cs typeface="Arial Black" panose="020B0A04020102020204" charset="0"/>
                    </a:endParaRPr>
                  </a:p>
                </c:rich>
              </c:tx>
              <c:numFmt formatCode="General" sourceLinked="1"/>
              <c:spPr>
                <a:noFill/>
                <a:ln>
                  <a:noFill/>
                </a:ln>
                <a:effectLst/>
              </c:spPr>
              <c:txPr>
                <a:bodyPr rot="0" spcFirstLastPara="0" vertOverflow="ellipsis" vert="horz" wrap="square" lIns="38100" tIns="19050" rIns="38100" bIns="19050" anchor="ctr" anchorCtr="1" forceAA="0"/>
                <a:lstStyle/>
                <a:p>
                  <a:pPr>
                    <a:defRPr lang="zh-CN" sz="1400" b="0" i="0" u="none" strike="noStrike" kern="1200" baseline="0">
                      <a:solidFill>
                        <a:schemeClr val="accent2"/>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showLegendKey val="0"/>
              <c:showVal val="1"/>
              <c:showCatName val="1"/>
              <c:showSerName val="0"/>
              <c:showPercent val="0"/>
              <c:showBubbleSize val="0"/>
              <c:separator>
</c:separator>
              <c:extLst>
                <c:ext xmlns:c15="http://schemas.microsoft.com/office/drawing/2012/chart" uri="{CE6537A1-D6FC-4f65-9D91-7224C49458BB}">
                  <c15:layout>
                    <c:manualLayout>
                      <c:w val="0.171559920593459"/>
                      <c:h val="0.218127646228634"/>
                    </c:manualLayout>
                  </c15:layout>
                </c:ext>
              </c:extLst>
            </c:dLbl>
            <c:dLbl>
              <c:idx val="2"/>
              <c:delete val="1"/>
            </c:dLbl>
            <c:numFmt formatCode="General" sourceLinked="1"/>
            <c:spPr>
              <a:noFill/>
              <a:ln>
                <a:noFill/>
              </a:ln>
              <a:effectLst/>
            </c:spPr>
            <c:txPr>
              <a:bodyPr rot="0" spcFirstLastPara="0" vertOverflow="ellipsis" vert="horz" wrap="square" lIns="38100" tIns="19050" rIns="38100" bIns="19050" anchor="ctr" anchorCtr="1" forceAA="0"/>
              <a:lstStyle/>
              <a:p>
                <a:pPr>
                  <a:defRPr lang="zh-CN" sz="1400" b="0" i="0" u="none" strike="noStrike" kern="1200" baseline="0">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showLegendKey val="0"/>
            <c:showVal val="1"/>
            <c:showCatName val="1"/>
            <c:showSerName val="0"/>
            <c:showPercent val="0"/>
            <c:showBubbleSize val="0"/>
            <c:separator>
</c:separator>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Sheet1!$A$2:$A$5</c15:sqref>
                  </c15:fullRef>
                </c:ext>
              </c:extLst>
              <c:f>Sheet1!$A$2:$A$4</c:f>
              <c:strCache>
                <c:ptCount val="3"/>
                <c:pt idx="0">
                  <c:v>Male</c:v>
                </c:pt>
                <c:pt idx="1">
                  <c:v>Female</c:v>
                </c:pt>
                <c:pt idx="2">
                  <c:v>Other</c:v>
                </c:pt>
              </c:strCache>
            </c:strRef>
          </c:cat>
          <c:val>
            <c:numRef>
              <c:extLst>
                <c:ext xmlns:c15="http://schemas.microsoft.com/office/drawing/2012/chart" uri="{02D57815-91ED-43cb-92C2-25804820EDAC}">
                  <c15:fullRef>
                    <c15:sqref>Sheet1!$B$2:$B$5</c15:sqref>
                  </c15:fullRef>
                </c:ext>
              </c:extLst>
              <c:f>Sheet1!$B$2:$B$4</c:f>
              <c:numCache>
                <c:formatCode>0.00%</c:formatCode>
                <c:ptCount val="3"/>
                <c:pt idx="0">
                  <c:v>0.445</c:v>
                </c:pt>
                <c:pt idx="1">
                  <c:v>0.552</c:v>
                </c:pt>
                <c:pt idx="2">
                  <c:v>0.003</c:v>
                </c:pt>
              </c:numCache>
            </c:numRef>
          </c:val>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showDLblsOverMax val="0"/>
    <c:extLst>
      <c:ext uri="{0b15fc19-7d7d-44ad-8c2d-2c3a37ce22c3}">
        <chartProps xmlns="https://web.wps.cn/et/2018/main" chartId="{a9d6ab48-e41d-4c5c-8079-142ca4557d6c}"/>
      </c:ext>
    </c:extLst>
  </c:chart>
  <c:spPr>
    <a:noFill/>
    <a:ln w="12700" cap="flat" cmpd="sng" algn="ctr">
      <a:noFill/>
      <a:prstDash val="solid"/>
      <a:round/>
    </a:ln>
    <a:effectLst>
      <a:glow rad="228600">
        <a:srgbClr val="00B050">
          <a:alpha val="40000"/>
        </a:srgbClr>
      </a:glow>
      <a:softEdge rad="12700"/>
    </a:effectLst>
  </c:spPr>
  <c:txPr>
    <a:bodyPr/>
    <a:lstStyle/>
    <a:p>
      <a:pPr>
        <a:defRPr lang="zh-CN" sz="1400">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'[Chart in Wps.xlsx]Sheet1'!$B$1</c:f>
              <c:strCache>
                <c:ptCount val="1"/>
                <c:pt idx="0">
                  <c:v> Age</c:v>
                </c:pt>
              </c:strCache>
            </c:strRef>
          </c:tx>
          <c:spPr/>
          <c:explosion val="0"/>
          <c:dPt>
            <c:idx val="0"/>
            <c:bubble3D val="0"/>
            <c:spPr>
              <a:solidFill>
                <a:schemeClr val="accent1"/>
              </a:solidFill>
              <a:ln>
                <a:solidFill>
                  <a:schemeClr val="bg1"/>
                </a:solidFill>
              </a:ln>
              <a:effectLst/>
            </c:spPr>
          </c:dPt>
          <c:dPt>
            <c:idx val="1"/>
            <c:bubble3D val="0"/>
            <c:spPr>
              <a:solidFill>
                <a:schemeClr val="accent2"/>
              </a:solidFill>
              <a:ln>
                <a:solidFill>
                  <a:schemeClr val="bg1"/>
                </a:solidFill>
              </a:ln>
              <a:effectLst/>
            </c:spPr>
          </c:dPt>
          <c:dPt>
            <c:idx val="2"/>
            <c:bubble3D val="0"/>
            <c:spPr>
              <a:solidFill>
                <a:schemeClr val="accent3"/>
              </a:solidFill>
              <a:ln>
                <a:solidFill>
                  <a:schemeClr val="bg1"/>
                </a:solidFill>
              </a:ln>
              <a:effectLst/>
            </c:spPr>
          </c:dPt>
          <c:dPt>
            <c:idx val="3"/>
            <c:bubble3D val="0"/>
            <c:spPr>
              <a:solidFill>
                <a:schemeClr val="accent4"/>
              </a:solidFill>
              <a:ln>
                <a:solidFill>
                  <a:schemeClr val="bg1"/>
                </a:solidFill>
              </a:ln>
              <a:effectLst/>
            </c:spPr>
          </c:dPt>
          <c:dPt>
            <c:idx val="4"/>
            <c:bubble3D val="0"/>
            <c:spPr>
              <a:solidFill>
                <a:schemeClr val="accent5"/>
              </a:solidFill>
              <a:ln>
                <a:solidFill>
                  <a:schemeClr val="bg1"/>
                </a:solidFill>
              </a:ln>
              <a:effectLst/>
            </c:spPr>
          </c:dPt>
          <c:dPt>
            <c:idx val="5"/>
            <c:bubble3D val="0"/>
            <c:spPr>
              <a:solidFill>
                <a:schemeClr val="accent6"/>
              </a:solidFill>
              <a:ln>
                <a:solidFill>
                  <a:schemeClr val="bg1"/>
                </a:solidFill>
              </a:ln>
              <a:effectLst/>
            </c:spPr>
          </c:dPt>
          <c:dLbls>
            <c:dLbl>
              <c:idx val="0"/>
              <c:delete val="1"/>
            </c:dLbl>
            <c:dLbl>
              <c:idx val="1"/>
              <c:layout>
                <c:manualLayout>
                  <c:x val="0.168377220039612"/>
                  <c:y val="0.112291372825576"/>
                </c:manualLayout>
              </c:layout>
              <c:tx>
                <c:rich>
                  <a:bodyPr rot="0" spcFirstLastPara="0" vertOverflow="ellipsis" vert="horz" wrap="square" lIns="38100" tIns="19050" rIns="38100" bIns="19050" anchor="ctr" anchorCtr="1"/>
                  <a:lstStyle/>
                  <a:p>
                    <a:pPr defTabSz="914400">
                      <a:defRPr lang="zh-CN" sz="1400" b="0"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40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18-24</a:t>
                    </a:r>
                    <a:endParaRPr sz="140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400" b="0"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40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35.2%</a:t>
                    </a:r>
                    <a:endParaRPr sz="140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manualLayout>
                      <c:w val="0.178358931783589"/>
                      <c:h val="0.140601217656012"/>
                    </c:manualLayout>
                  </c15:layout>
                </c:ext>
              </c:extLst>
            </c:dLbl>
            <c:dLbl>
              <c:idx val="2"/>
              <c:layout>
                <c:manualLayout>
                  <c:x val="-0.182469148140481"/>
                  <c:y val="0.105208592697474"/>
                </c:manualLayout>
              </c:layout>
              <c:tx>
                <c:rich>
                  <a:bodyPr rot="0" spcFirstLastPara="0" vertOverflow="ellipsis" vert="horz" wrap="square" lIns="38100" tIns="19050" rIns="38100" bIns="19050" anchor="ctr" anchorCtr="1"/>
                  <a:lstStyle/>
                  <a:p>
                    <a:pPr defTabSz="914400">
                      <a:defRPr lang="zh-CN" sz="1400" b="0"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40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25-34</a:t>
                    </a:r>
                    <a:endParaRPr sz="140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400" b="0"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40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31.4%</a:t>
                    </a:r>
                    <a:endParaRPr sz="140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numFmt formatCode="General" sourceLinked="1"/>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p>
              </c:txPr>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0.14554780131411"/>
                  <c:y val="-0.0158157507035801"/>
                </c:manualLayout>
              </c:layout>
              <c:tx>
                <c:rich>
                  <a:bodyPr rot="0" spcFirstLastPara="0" vertOverflow="ellipsis" vert="horz" wrap="square" lIns="38100" tIns="19050" rIns="38100" bIns="19050" anchor="ctr" anchorCtr="1"/>
                  <a:lstStyle/>
                  <a:p>
                    <a:pPr defTabSz="914400">
                      <a:defRPr lang="zh-CN" sz="1400" b="0"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40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35-44</a:t>
                    </a:r>
                    <a:endParaRPr sz="140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400" b="0"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40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20.8%</a:t>
                    </a:r>
                    <a:endParaRPr sz="140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0.0657990856717413"/>
                  <c:y val="-0.125022835301398"/>
                </c:manualLayout>
              </c:layout>
              <c:tx>
                <c:rich>
                  <a:bodyPr rot="0" spcFirstLastPara="0" vertOverflow="ellipsis" vert="horz" wrap="square" lIns="38100" tIns="19050" rIns="38100" bIns="19050" anchor="ctr" anchorCtr="1"/>
                  <a:lstStyle/>
                  <a:p>
                    <a:pPr defTabSz="914400">
                      <a:defRPr lang="zh-CN" sz="1400" b="0"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40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45-54</a:t>
                    </a:r>
                    <a:endParaRPr sz="140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400" b="0"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40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11.7%</a:t>
                    </a:r>
                    <a:endParaRPr sz="140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ext>
              </c:extLst>
            </c:dLbl>
            <c:dLbl>
              <c:idx val="5"/>
              <c:delete val="1"/>
            </c:dLbl>
            <c:numFmt formatCode="General" sourceLinked="1"/>
            <c:spPr>
              <a:noFill/>
              <a:ln>
                <a:noFill/>
              </a:ln>
              <a:effectLst/>
            </c:spPr>
            <c:txPr>
              <a:bodyPr rot="0" spcFirstLastPara="0" vertOverflow="ellipsis" vert="horz" wrap="square" lIns="38100" tIns="19050" rIns="38100" bIns="19050" anchor="ctr" anchorCtr="1" forceAA="0"/>
              <a:lstStyle/>
              <a:p>
                <a:pPr>
                  <a:defRPr lang="zh-CN" sz="1400" b="0"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p>
            </c:txPr>
            <c:showLegendKey val="0"/>
            <c:showVal val="1"/>
            <c:showCatName val="1"/>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'[Chart in Wps.xlsx]Sheet1'!$A$2:$A$7</c:f>
              <c:strCache>
                <c:ptCount val="6"/>
                <c:pt idx="0">
                  <c:v>Under18</c:v>
                </c:pt>
                <c:pt idx="1">
                  <c:v>18-24</c:v>
                </c:pt>
                <c:pt idx="2">
                  <c:v>25-34</c:v>
                </c:pt>
                <c:pt idx="3">
                  <c:v>35-44</c:v>
                </c:pt>
                <c:pt idx="4">
                  <c:v>45-54</c:v>
                </c:pt>
                <c:pt idx="5">
                  <c:v>55+</c:v>
                </c:pt>
              </c:strCache>
            </c:strRef>
          </c:cat>
          <c:val>
            <c:numRef>
              <c:f>'[Chart in Wps.xlsx]Sheet1'!$B$2:$B$7</c:f>
              <c:numCache>
                <c:formatCode>0%</c:formatCode>
                <c:ptCount val="6"/>
                <c:pt idx="0">
                  <c:v>0.006</c:v>
                </c:pt>
                <c:pt idx="1" c:formatCode="0.00%">
                  <c:v>0.352</c:v>
                </c:pt>
                <c:pt idx="2" c:formatCode="0.00%">
                  <c:v>0.314</c:v>
                </c:pt>
                <c:pt idx="3" c:formatCode="0.00%">
                  <c:v>0.208</c:v>
                </c:pt>
                <c:pt idx="4" c:formatCode="0.00%">
                  <c:v>0.117</c:v>
                </c:pt>
                <c:pt idx="5" c:formatCode="0.00%">
                  <c:v>0.003</c:v>
                </c:pt>
              </c:numCache>
            </c:numRef>
          </c:val>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uri="{0b15fc19-7d7d-44ad-8c2d-2c3a37ce22c3}">
        <chartProps xmlns="https://web.wps.cn/et/2018/main" chartId="{321f48cf-116e-4658-a0bb-cfed85fcc251}"/>
      </c:ext>
    </c:extLst>
  </c:chart>
  <c:spPr>
    <a:solidFill>
      <a:schemeClr val="bg1"/>
    </a:solidFill>
    <a:ln w="6350" cap="flat" cmpd="sng" algn="ctr">
      <a:noFill/>
      <a:round/>
    </a:ln>
    <a:effectLst/>
  </c:spPr>
  <c:txPr>
    <a:bodyPr/>
    <a:lstStyle/>
    <a:p>
      <a:pPr>
        <a:defRPr 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567426946579"/>
          <c:y val="0.120110628210194"/>
          <c:w val="0.36493435779539"/>
          <c:h val="0.794415909390228"/>
        </c:manualLayout>
      </c:layout>
      <c:doughnutChart>
        <c:varyColors val="1"/>
        <c:ser>
          <c:idx val="0"/>
          <c:order val="0"/>
          <c:spPr/>
          <c:explosion val="0"/>
          <c:dPt>
            <c:idx val="0"/>
            <c:bubble3D val="0"/>
            <c:spPr>
              <a:solidFill>
                <a:schemeClr val="accent1"/>
              </a:solidFill>
              <a:ln>
                <a:solidFill>
                  <a:schemeClr val="bg1"/>
                </a:solidFill>
              </a:ln>
              <a:effectLst/>
            </c:spPr>
          </c:dPt>
          <c:dPt>
            <c:idx val="1"/>
            <c:bubble3D val="0"/>
            <c:spPr>
              <a:solidFill>
                <a:schemeClr val="accent2"/>
              </a:solidFill>
              <a:ln>
                <a:solidFill>
                  <a:schemeClr val="bg1"/>
                </a:solidFill>
              </a:ln>
              <a:effectLst/>
            </c:spPr>
          </c:dPt>
          <c:dPt>
            <c:idx val="2"/>
            <c:bubble3D val="0"/>
            <c:spPr>
              <a:solidFill>
                <a:schemeClr val="accent3"/>
              </a:solidFill>
              <a:ln>
                <a:solidFill>
                  <a:schemeClr val="bg1"/>
                </a:solidFill>
              </a:ln>
              <a:effectLst/>
            </c:spPr>
          </c:dPt>
          <c:dPt>
            <c:idx val="3"/>
            <c:bubble3D val="0"/>
            <c:spPr>
              <a:solidFill>
                <a:schemeClr val="accent4"/>
              </a:solidFill>
              <a:ln>
                <a:solidFill>
                  <a:schemeClr val="bg1"/>
                </a:solidFill>
              </a:ln>
              <a:effectLst/>
            </c:spPr>
          </c:dPt>
          <c:dPt>
            <c:idx val="4"/>
            <c:bubble3D val="0"/>
            <c:spPr>
              <a:solidFill>
                <a:schemeClr val="accent5"/>
              </a:solidFill>
              <a:ln>
                <a:solidFill>
                  <a:schemeClr val="bg1"/>
                </a:solidFill>
              </a:ln>
              <a:effectLst/>
            </c:spPr>
          </c:dPt>
          <c:dPt>
            <c:idx val="5"/>
            <c:bubble3D val="0"/>
            <c:spPr>
              <a:solidFill>
                <a:schemeClr val="accent6"/>
              </a:solidFill>
              <a:ln>
                <a:solidFill>
                  <a:schemeClr val="bg1"/>
                </a:solidFill>
              </a:ln>
              <a:effectLst/>
            </c:spPr>
          </c:dPt>
          <c:dLbls>
            <c:dLbl>
              <c:idx val="0"/>
              <c:layout>
                <c:manualLayout>
                  <c:x val="0.00837512037527647"/>
                  <c:y val="-0.156257464247508"/>
                </c:manualLayout>
              </c:layout>
              <c:tx>
                <c:rich>
                  <a:bodyPr rot="0" spcFirstLastPara="0" vertOverflow="ellipsis" vert="horz" wrap="square" lIns="38100" tIns="19050" rIns="38100" bIns="19050" anchor="ctr" anchorCtr="1"/>
                  <a:lstStyle/>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Some high school</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 3.4%</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manualLayout>
                      <c:w val="0.156391796236917"/>
                      <c:h val="0.106677202686685"/>
                    </c:manualLayout>
                  </c15:layout>
                </c:ext>
              </c:extLst>
            </c:dLbl>
            <c:dLbl>
              <c:idx val="1"/>
              <c:layout>
                <c:manualLayout>
                  <c:x val="0.182991365704206"/>
                  <c:y val="0.00849903784477229"/>
                </c:manualLayout>
              </c:layout>
              <c:tx>
                <c:rich>
                  <a:bodyPr rot="0" spcFirstLastPara="0" vertOverflow="ellipsis" vert="horz" wrap="square" lIns="38100" tIns="19050" rIns="38100" bIns="19050" anchor="ctr" anchorCtr="1"/>
                  <a:lstStyle/>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High School Grad</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21.55%</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manualLayout>
                      <c:w val="0.22959799461517"/>
                      <c:h val="0.15218088518281"/>
                    </c:manualLayout>
                  </c15:layout>
                </c:ext>
              </c:extLst>
            </c:dLbl>
            <c:dLbl>
              <c:idx val="2"/>
              <c:layout>
                <c:manualLayout>
                  <c:x val="0.126264970754805"/>
                  <c:y val="0.0652661962796665"/>
                </c:manualLayout>
              </c:layout>
              <c:tx>
                <c:rich>
                  <a:bodyPr rot="0" spcFirstLastPara="0" vertOverflow="ellipsis" vert="horz" wrap="square" lIns="38100" tIns="19050" rIns="38100" bIns="19050" anchor="ctr" anchorCtr="1"/>
                  <a:lstStyle/>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Some college</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21.7%</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0.00233282029796365"/>
                  <c:y val="0.132856452958214"/>
                </c:manualLayout>
              </c:layout>
              <c:tx>
                <c:rich>
                  <a:bodyPr rot="0" spcFirstLastPara="0" vertOverflow="ellipsis" vert="horz" wrap="square" lIns="38100" tIns="19050" rIns="38100" bIns="19050" anchor="ctr" anchorCtr="1"/>
                  <a:lstStyle/>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Associate degree </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6.2%</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manualLayout>
                      <c:w val="0.196805614374735"/>
                      <c:h val="0.0960094824180166"/>
                    </c:manualLayout>
                  </c15:layout>
                </c:ext>
              </c:extLst>
            </c:dLbl>
            <c:dLbl>
              <c:idx val="4"/>
              <c:layout>
                <c:manualLayout>
                  <c:x val="-0.177885061739857"/>
                  <c:y val="-0.115137908915972"/>
                </c:manualLayout>
              </c:layout>
              <c:tx>
                <c:rich>
                  <a:bodyPr rot="0" spcFirstLastPara="0" vertOverflow="ellipsis" vert="horz" wrap="square" lIns="38100" tIns="19050" rIns="38100" bIns="19050" anchor="ctr" anchorCtr="1"/>
                  <a:lstStyle/>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Bachelor degree</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34.85%</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manualLayout>
                      <c:w val="0.214743292173429"/>
                      <c:h val="0.15218088518281"/>
                    </c:manualLayout>
                  </c15:layout>
                </c:ext>
              </c:extLst>
            </c:dLbl>
            <c:dLbl>
              <c:idx val="5"/>
              <c:layout>
                <c:manualLayout>
                  <c:x val="-0.0657772351044753"/>
                  <c:y val="-0.120774741569457"/>
                </c:manualLayout>
              </c:layout>
              <c:tx>
                <c:rich>
                  <a:bodyPr rot="0" spcFirstLastPara="0" vertOverflow="ellipsis" vert="horz" wrap="square" lIns="38100" tIns="19050" rIns="38100" bIns="19050" anchor="ctr" anchorCtr="1"/>
                  <a:lstStyle/>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Advanced degree</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 12.3%</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manualLayout>
                      <c:w val="0.184161171274729"/>
                      <c:h val="0.111945212695904"/>
                    </c:manualLayout>
                  </c15:layout>
                </c:ext>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p>
            </c:txPr>
            <c:showLegendKey val="0"/>
            <c:showVal val="1"/>
            <c:showCatName val="1"/>
            <c:showSerName val="0"/>
            <c:showPercent val="0"/>
            <c:showBubbleSize val="0"/>
            <c:showLeaderLines val="1"/>
            <c:extLst>
              <c:ext xmlns:c15="http://schemas.microsoft.com/office/drawing/2012/chart" uri="{CE6537A1-D6FC-4f65-9D91-7224C49458BB}">
                <c15:layout/>
                <c15:showLeaderLines val="1"/>
                <c15:leaderLines>
                  <c:spPr>
                    <a:ln w="9525" cap="flat" cmpd="sng" algn="ctr">
                      <a:noFill/>
                      <a:round/>
                    </a:ln>
                    <a:effectLst/>
                  </c:spPr>
                </c15:leaderLines>
              </c:ext>
            </c:extLst>
          </c:dLbls>
          <c:cat>
            <c:strRef>
              <c:f>Sheet1!$A$2:$A$7</c:f>
              <c:strCache>
                <c:ptCount val="6"/>
                <c:pt idx="0">
                  <c:v>Under $20,000</c:v>
                </c:pt>
                <c:pt idx="1">
                  <c:v>$20,000 - $39,999</c:v>
                </c:pt>
                <c:pt idx="2">
                  <c:v>$40,000 - $59,999</c:v>
                </c:pt>
                <c:pt idx="3">
                  <c:v>$60,000 - $79,999</c:v>
                </c:pt>
                <c:pt idx="4">
                  <c:v>$80,000 - $99,999</c:v>
                </c:pt>
                <c:pt idx="5">
                  <c:v>$100,000 - $149,999</c:v>
                </c:pt>
              </c:strCache>
            </c:strRef>
          </c:cat>
          <c:val>
            <c:numRef>
              <c:f>Sheet1!$B$2:$B$7</c:f>
              <c:numCache>
                <c:formatCode>0.00%</c:formatCode>
                <c:ptCount val="6"/>
                <c:pt idx="0">
                  <c:v>0.024</c:v>
                </c:pt>
                <c:pt idx="1">
                  <c:v>0.047</c:v>
                </c:pt>
                <c:pt idx="2">
                  <c:v>0.232</c:v>
                </c:pt>
                <c:pt idx="3">
                  <c:v>0.275</c:v>
                </c:pt>
                <c:pt idx="4">
                  <c:v>0.113</c:v>
                </c:pt>
                <c:pt idx="5">
                  <c:v>0.206</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uri="{0b15fc19-7d7d-44ad-8c2d-2c3a37ce22c3}">
        <chartProps xmlns="https://web.wps.cn/et/2018/main" chartId="{6470b33e-673a-46e7-93a3-214c59021a65}"/>
      </c:ext>
    </c:extLst>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907625872874"/>
          <c:y val="0.166169799092677"/>
          <c:w val="0.307377667290986"/>
          <c:h val="0.74945966291779"/>
        </c:manualLayout>
      </c:layout>
      <c:doughnutChart>
        <c:varyColors val="1"/>
        <c:ser>
          <c:idx val="0"/>
          <c:order val="0"/>
          <c:spPr/>
          <c:explosion val="0"/>
          <c:dPt>
            <c:idx val="0"/>
            <c:bubble3D val="0"/>
            <c:spPr>
              <a:solidFill>
                <a:schemeClr val="accent1"/>
              </a:solidFill>
              <a:ln>
                <a:solidFill>
                  <a:schemeClr val="bg1"/>
                </a:solidFill>
              </a:ln>
              <a:effectLst/>
            </c:spPr>
          </c:dPt>
          <c:dPt>
            <c:idx val="1"/>
            <c:bubble3D val="0"/>
            <c:spPr>
              <a:solidFill>
                <a:schemeClr val="accent2"/>
              </a:solidFill>
              <a:ln>
                <a:solidFill>
                  <a:schemeClr val="bg1"/>
                </a:solidFill>
              </a:ln>
              <a:effectLst/>
            </c:spPr>
          </c:dPt>
          <c:dPt>
            <c:idx val="2"/>
            <c:bubble3D val="0"/>
            <c:spPr>
              <a:solidFill>
                <a:schemeClr val="accent3"/>
              </a:solidFill>
              <a:ln>
                <a:solidFill>
                  <a:schemeClr val="bg1"/>
                </a:solidFill>
              </a:ln>
              <a:effectLst/>
            </c:spPr>
          </c:dPt>
          <c:dPt>
            <c:idx val="3"/>
            <c:bubble3D val="0"/>
            <c:spPr>
              <a:solidFill>
                <a:schemeClr val="accent4"/>
              </a:solidFill>
              <a:ln>
                <a:solidFill>
                  <a:schemeClr val="bg1"/>
                </a:solidFill>
              </a:ln>
              <a:effectLst/>
            </c:spPr>
          </c:dPt>
          <c:dPt>
            <c:idx val="4"/>
            <c:bubble3D val="0"/>
            <c:spPr>
              <a:solidFill>
                <a:schemeClr val="accent5"/>
              </a:solidFill>
              <a:ln>
                <a:solidFill>
                  <a:schemeClr val="bg1"/>
                </a:solidFill>
              </a:ln>
              <a:effectLst/>
            </c:spPr>
          </c:dPt>
          <c:dPt>
            <c:idx val="5"/>
            <c:bubble3D val="0"/>
            <c:spPr>
              <a:solidFill>
                <a:schemeClr val="accent6"/>
              </a:solidFill>
              <a:ln>
                <a:solidFill>
                  <a:schemeClr val="bg1"/>
                </a:solidFill>
              </a:ln>
              <a:effectLst/>
            </c:spPr>
          </c:dPt>
          <c:dPt>
            <c:idx val="6"/>
            <c:bubble3D val="0"/>
            <c:spPr>
              <a:solidFill>
                <a:schemeClr val="accent1">
                  <a:lumMod val="60000"/>
                </a:schemeClr>
              </a:solidFill>
              <a:ln>
                <a:solidFill>
                  <a:schemeClr val="bg1"/>
                </a:solidFill>
              </a:ln>
              <a:effectLst/>
            </c:spPr>
          </c:dPt>
          <c:dPt>
            <c:idx val="7"/>
            <c:bubble3D val="0"/>
            <c:spPr>
              <a:solidFill>
                <a:schemeClr val="accent2">
                  <a:lumMod val="60000"/>
                </a:schemeClr>
              </a:solidFill>
              <a:ln>
                <a:solidFill>
                  <a:schemeClr val="bg1"/>
                </a:solidFill>
              </a:ln>
              <a:effectLst/>
            </c:spPr>
          </c:dPt>
          <c:dLbls>
            <c:dLbl>
              <c:idx val="0"/>
              <c:layout>
                <c:manualLayout>
                  <c:x val="0.147190315702593"/>
                  <c:y val="-0.192165137101079"/>
                </c:manualLayout>
              </c:layout>
              <c:tx>
                <c:rich>
                  <a:bodyPr rot="0" spcFirstLastPara="0" vertOverflow="ellipsis" vert="horz" wrap="square" lIns="38100" tIns="19050" rIns="38100" bIns="19050" anchor="ctr" anchorCtr="1"/>
                  <a:lstStyle/>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Under $20,000</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2.4%</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217896691656923"/>
                  <c:y val="-0.0396182948926909"/>
                </c:manualLayout>
              </c:layout>
              <c:tx>
                <c:rich>
                  <a:bodyPr rot="0" spcFirstLastPara="0" vertOverflow="ellipsis" vert="horz" wrap="square" lIns="38100" tIns="19050" rIns="38100" bIns="19050" anchor="ctr" anchorCtr="1"/>
                  <a:lstStyle/>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$20,000 - $39,999</a:t>
                    </a:r>
                    <a:r>
                      <a:rPr lang="en-US" altLang="zh-CN"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 </a:t>
                    </a:r>
                    <a:endParaRPr lang="en-US" altLang="zh-CN"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4.7%</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30407868491643"/>
                  <c:y val="-0.00280970625798212"/>
                </c:manualLayout>
              </c:layout>
              <c:tx>
                <c:rich>
                  <a:bodyPr rot="0" spcFirstLastPara="0" vertOverflow="ellipsis" vert="horz" wrap="square" lIns="38100" tIns="19050" rIns="38100" bIns="19050" anchor="ctr" anchorCtr="1"/>
                  <a:lstStyle/>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$40,000 - $59,999</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23.2%</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0.163379033189532"/>
                  <c:y val="0.090640216724647"/>
                </c:manualLayout>
              </c:layout>
              <c:tx>
                <c:rich>
                  <a:bodyPr rot="0" spcFirstLastPara="0" vertOverflow="ellipsis" vert="horz" wrap="square" lIns="38100" tIns="19050" rIns="38100" bIns="19050" anchor="ctr" anchorCtr="1"/>
                  <a:lstStyle/>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$60,000 - $79,999</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27.5%</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0.148522371104979"/>
                  <c:y val="0.137522316828192"/>
                </c:manualLayout>
              </c:layout>
              <c:tx>
                <c:rich>
                  <a:bodyPr rot="0" spcFirstLastPara="0" vertOverflow="ellipsis" vert="horz" wrap="square" lIns="38100" tIns="19050" rIns="38100" bIns="19050" anchor="ctr" anchorCtr="1"/>
                  <a:lstStyle/>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$80,000 - $99,999</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11.3%</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0.236442311990854"/>
                  <c:y val="-0.0683269476372925"/>
                </c:manualLayout>
              </c:layout>
              <c:tx>
                <c:rich>
                  <a:bodyPr rot="0" spcFirstLastPara="0" vertOverflow="ellipsis" vert="horz" wrap="square" lIns="38100" tIns="19050" rIns="38100" bIns="19050" anchor="ctr" anchorCtr="1"/>
                  <a:lstStyle/>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$100,000 - $149,999</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20.6%</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0.205516197812779"/>
                  <c:y val="-0.228352490421456"/>
                </c:manualLayout>
              </c:layout>
              <c:tx>
                <c:rich>
                  <a:bodyPr rot="0" spcFirstLastPara="0" vertOverflow="ellipsis" vert="horz" wrap="square" lIns="38100" tIns="19050" rIns="38100" bIns="19050" anchor="ctr" anchorCtr="1"/>
                  <a:lstStyle/>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$150,000 - $199,999</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8.2%</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ext>
              </c:extLst>
            </c:dLbl>
            <c:dLbl>
              <c:idx val="7"/>
              <c:layout>
                <c:manualLayout>
                  <c:x val="-0.00220097668340326"/>
                  <c:y val="-0.287436697829269"/>
                </c:manualLayout>
              </c:layout>
              <c:tx>
                <c:rich>
                  <a:bodyPr rot="0" spcFirstLastPara="0" vertOverflow="ellipsis" vert="horz" wrap="square" lIns="38100" tIns="19050" rIns="38100" bIns="19050" anchor="ctr" anchorCtr="1"/>
                  <a:lstStyle/>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$200,000 and above</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a:p>
                    <a:pPr defTabSz="914400">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r>
                      <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rPr>
                      <a:t> 2.1%</a:t>
                    </a:r>
                    <a:endParaRPr sz="1200" b="1">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endParaRPr>
                  </a:p>
                </c:rich>
              </c:tx>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rgbClr val="0070C0"/>
                    </a:solidFill>
                    <a:latin typeface="Arial Black" panose="020B0A04020102020204" charset="0"/>
                    <a:ea typeface="Arial Black" panose="020B0A04020102020204" charset="0"/>
                    <a:cs typeface="Arial Black" panose="020B0A04020102020204" charset="0"/>
                    <a:sym typeface="Arial Black" panose="020B0A04020102020204" charset="0"/>
                  </a:defRPr>
                </a:pPr>
              </a:p>
            </c:txPr>
            <c:showLegendKey val="0"/>
            <c:showVal val="1"/>
            <c:showCatName val="1"/>
            <c:showSerName val="0"/>
            <c:showPercent val="0"/>
            <c:showBubbleSize val="0"/>
            <c:showLeaderLines val="1"/>
            <c:extLst>
              <c:ext xmlns:c15="http://schemas.microsoft.com/office/drawing/2012/chart" uri="{CE6537A1-D6FC-4f65-9D91-7224C49458BB}">
                <c15:layout/>
                <c15:showLeaderLines val="1"/>
                <c15:leaderLines>
                  <c:spPr>
                    <a:ln w="12700" cap="flat" cmpd="sng" algn="ctr">
                      <a:solidFill>
                        <a:srgbClr val="C8C8C8"/>
                      </a:solidFill>
                      <a:round/>
                    </a:ln>
                    <a:effectLst/>
                  </c:spPr>
                </c15:leaderLines>
              </c:ext>
            </c:extLst>
          </c:dLbls>
          <c:cat>
            <c:strRef>
              <c:f>'[Chart2 in Wps.xlsx]Sheet1'!$A$2:$A$9</c:f>
              <c:strCache>
                <c:ptCount val="8"/>
                <c:pt idx="0">
                  <c:v>Under $20,000</c:v>
                </c:pt>
                <c:pt idx="1">
                  <c:v>$20,000 - $39,999</c:v>
                </c:pt>
                <c:pt idx="2">
                  <c:v>$40,000 - $59,999</c:v>
                </c:pt>
                <c:pt idx="3">
                  <c:v>$60,000 - $79,999</c:v>
                </c:pt>
                <c:pt idx="4">
                  <c:v>$80,000 - $99,999</c:v>
                </c:pt>
                <c:pt idx="5">
                  <c:v>$100,000 - $149,999</c:v>
                </c:pt>
                <c:pt idx="6">
                  <c:v>$150,000 - $199,999</c:v>
                </c:pt>
                <c:pt idx="7">
                  <c:v>$200,000 and above</c:v>
                </c:pt>
              </c:strCache>
            </c:strRef>
          </c:cat>
          <c:val>
            <c:numRef>
              <c:f>'[Chart2 in Wps.xlsx]Sheet1'!$B$2:$B$9</c:f>
              <c:numCache>
                <c:formatCode>0.00%</c:formatCode>
                <c:ptCount val="8"/>
                <c:pt idx="0">
                  <c:v>0.024</c:v>
                </c:pt>
                <c:pt idx="1">
                  <c:v>0.047</c:v>
                </c:pt>
                <c:pt idx="2">
                  <c:v>0.232</c:v>
                </c:pt>
                <c:pt idx="3">
                  <c:v>0.275</c:v>
                </c:pt>
                <c:pt idx="4">
                  <c:v>0.113</c:v>
                </c:pt>
                <c:pt idx="5">
                  <c:v>0.206</c:v>
                </c:pt>
                <c:pt idx="6">
                  <c:v>0.082</c:v>
                </c:pt>
                <c:pt idx="7">
                  <c:v>0.021</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uri="{0b15fc19-7d7d-44ad-8c2d-2c3a37ce22c3}">
        <chartProps xmlns="https://web.wps.cn/et/2018/main" chartId="{17ff3d63-85dc-4685-b572-c8dc7a4e4d6f}"/>
      </c:ext>
    </c:extLst>
  </c:chart>
  <c:spPr>
    <a:solidFill>
      <a:schemeClr val="bg1"/>
    </a:solidFill>
    <a:ln w="9525" cap="flat" cmpd="sng" algn="ctr">
      <a:noFill/>
      <a:round/>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1"/>
        <c:ser>
          <c:idx val="0"/>
          <c:order val="0"/>
          <c:tx>
            <c:strRef>
              <c:f>Sheet1!$B$1</c:f>
              <c:strCache>
                <c:ptCount val="1"/>
                <c:pt idx="0">
                  <c:v>Number of Participants</c:v>
                </c:pt>
              </c:strCache>
            </c:strRef>
          </c:tx>
          <c:spPr/>
          <c:invertIfNegative val="0"/>
          <c:dPt>
            <c:idx val="0"/>
            <c:invertIfNegative val="0"/>
            <c:bubble3D val="0"/>
            <c:spPr>
              <a:gradFill>
                <a:gsLst>
                  <a:gs pos="0">
                    <a:schemeClr val="accent1">
                      <a:lumMod val="40000"/>
                      <a:lumOff val="60000"/>
                    </a:schemeClr>
                  </a:gs>
                  <a:gs pos="90000">
                    <a:schemeClr val="accent1"/>
                  </a:gs>
                </a:gsLst>
                <a:lin ang="10800000" scaled="0"/>
              </a:gradFill>
              <a:ln>
                <a:gradFill>
                  <a:gsLst>
                    <a:gs pos="0">
                      <a:schemeClr val="accent1"/>
                    </a:gs>
                    <a:gs pos="100000">
                      <a:schemeClr val="accent1">
                        <a:lumMod val="75000"/>
                      </a:schemeClr>
                    </a:gs>
                  </a:gsLst>
                  <a:lin ang="10800000" scaled="0"/>
                </a:gradFill>
              </a:ln>
              <a:effectLst>
                <a:outerShdw blurRad="76200" dist="25400" dir="2700000" algn="tl" rotWithShape="0">
                  <a:schemeClr val="accent1">
                    <a:lumMod val="50000"/>
                    <a:alpha val="30000"/>
                  </a:schemeClr>
                </a:outerShdw>
              </a:effectLst>
            </c:spPr>
          </c:dPt>
          <c:dPt>
            <c:idx val="1"/>
            <c:invertIfNegative val="0"/>
            <c:bubble3D val="0"/>
            <c:spPr>
              <a:gradFill>
                <a:gsLst>
                  <a:gs pos="0">
                    <a:schemeClr val="accent2">
                      <a:lumMod val="40000"/>
                      <a:lumOff val="60000"/>
                    </a:schemeClr>
                  </a:gs>
                  <a:gs pos="90000">
                    <a:schemeClr val="accent2"/>
                  </a:gs>
                </a:gsLst>
                <a:lin ang="10800000" scaled="0"/>
              </a:gradFill>
              <a:ln>
                <a:gradFill>
                  <a:gsLst>
                    <a:gs pos="0">
                      <a:schemeClr val="accent2"/>
                    </a:gs>
                    <a:gs pos="100000">
                      <a:schemeClr val="accent2">
                        <a:lumMod val="75000"/>
                      </a:schemeClr>
                    </a:gs>
                  </a:gsLst>
                  <a:lin ang="10800000" scaled="0"/>
                </a:gradFill>
              </a:ln>
              <a:effectLst>
                <a:outerShdw blurRad="76200" dist="25400" dir="2700000" algn="tl" rotWithShape="0">
                  <a:schemeClr val="accent2">
                    <a:lumMod val="50000"/>
                    <a:alpha val="30000"/>
                  </a:schemeClr>
                </a:outerShdw>
              </a:effectLst>
            </c:spPr>
          </c:dPt>
          <c:dPt>
            <c:idx val="2"/>
            <c:invertIfNegative val="0"/>
            <c:bubble3D val="0"/>
            <c:spPr>
              <a:gradFill>
                <a:gsLst>
                  <a:gs pos="0">
                    <a:schemeClr val="accent3">
                      <a:lumMod val="40000"/>
                      <a:lumOff val="60000"/>
                    </a:schemeClr>
                  </a:gs>
                  <a:gs pos="90000">
                    <a:schemeClr val="accent3"/>
                  </a:gs>
                </a:gsLst>
                <a:lin ang="10800000" scaled="0"/>
              </a:gradFill>
              <a:ln>
                <a:gradFill>
                  <a:gsLst>
                    <a:gs pos="0">
                      <a:schemeClr val="accent3"/>
                    </a:gs>
                    <a:gs pos="100000">
                      <a:schemeClr val="accent3">
                        <a:lumMod val="75000"/>
                      </a:schemeClr>
                    </a:gs>
                  </a:gsLst>
                  <a:lin ang="10800000" scaled="0"/>
                </a:gradFill>
              </a:ln>
              <a:effectLst>
                <a:outerShdw blurRad="76200" dist="25400" dir="2700000" algn="tl" rotWithShape="0">
                  <a:schemeClr val="accent3">
                    <a:lumMod val="50000"/>
                    <a:alpha val="30000"/>
                  </a:schemeClr>
                </a:outerShdw>
              </a:effectLst>
            </c:spPr>
          </c:dPt>
          <c:dPt>
            <c:idx val="3"/>
            <c:invertIfNegative val="0"/>
            <c:bubble3D val="0"/>
            <c:spPr>
              <a:gradFill>
                <a:gsLst>
                  <a:gs pos="0">
                    <a:schemeClr val="accent4">
                      <a:lumMod val="40000"/>
                      <a:lumOff val="60000"/>
                    </a:schemeClr>
                  </a:gs>
                  <a:gs pos="90000">
                    <a:schemeClr val="accent4"/>
                  </a:gs>
                </a:gsLst>
                <a:lin ang="10800000" scaled="0"/>
              </a:gradFill>
              <a:ln>
                <a:gradFill>
                  <a:gsLst>
                    <a:gs pos="0">
                      <a:schemeClr val="accent4"/>
                    </a:gs>
                    <a:gs pos="100000">
                      <a:schemeClr val="accent4">
                        <a:lumMod val="75000"/>
                      </a:schemeClr>
                    </a:gs>
                  </a:gsLst>
                  <a:lin ang="10800000" scaled="0"/>
                </a:gradFill>
              </a:ln>
              <a:effectLst>
                <a:outerShdw blurRad="76200" dist="25400" dir="2700000" algn="tl" rotWithShape="0">
                  <a:schemeClr val="accent4">
                    <a:lumMod val="50000"/>
                    <a:alpha val="30000"/>
                  </a:schemeClr>
                </a:outerShdw>
              </a:effectLst>
            </c:spPr>
          </c:dPt>
          <c:dPt>
            <c:idx val="4"/>
            <c:invertIfNegative val="0"/>
            <c:bubble3D val="0"/>
            <c:spPr>
              <a:gradFill>
                <a:gsLst>
                  <a:gs pos="0">
                    <a:schemeClr val="accent5">
                      <a:lumMod val="40000"/>
                      <a:lumOff val="60000"/>
                    </a:schemeClr>
                  </a:gs>
                  <a:gs pos="90000">
                    <a:schemeClr val="accent5"/>
                  </a:gs>
                </a:gsLst>
                <a:lin ang="10800000" scaled="0"/>
              </a:gradFill>
              <a:ln>
                <a:gradFill>
                  <a:gsLst>
                    <a:gs pos="0">
                      <a:schemeClr val="accent5"/>
                    </a:gs>
                    <a:gs pos="100000">
                      <a:schemeClr val="accent5">
                        <a:lumMod val="75000"/>
                      </a:schemeClr>
                    </a:gs>
                  </a:gsLst>
                  <a:lin ang="10800000" scaled="0"/>
                </a:gradFill>
              </a:ln>
              <a:effectLst>
                <a:outerShdw blurRad="76200" dist="25400" dir="2700000" algn="tl" rotWithShape="0">
                  <a:schemeClr val="accent5">
                    <a:lumMod val="50000"/>
                    <a:alpha val="30000"/>
                  </a:schemeClr>
                </a:outerShdw>
              </a:effectLst>
            </c:spPr>
          </c:dPt>
          <c:dPt>
            <c:idx val="5"/>
            <c:invertIfNegative val="0"/>
            <c:bubble3D val="0"/>
            <c:spPr>
              <a:gradFill>
                <a:gsLst>
                  <a:gs pos="0">
                    <a:schemeClr val="accent6">
                      <a:lumMod val="40000"/>
                      <a:lumOff val="60000"/>
                    </a:schemeClr>
                  </a:gs>
                  <a:gs pos="90000">
                    <a:schemeClr val="accent6"/>
                  </a:gs>
                </a:gsLst>
                <a:lin ang="10800000" scaled="0"/>
              </a:gradFill>
              <a:ln>
                <a:gradFill>
                  <a:gsLst>
                    <a:gs pos="0">
                      <a:schemeClr val="accent6"/>
                    </a:gs>
                    <a:gs pos="100000">
                      <a:schemeClr val="accent6">
                        <a:lumMod val="75000"/>
                      </a:schemeClr>
                    </a:gs>
                  </a:gsLst>
                  <a:lin ang="10800000" scaled="0"/>
                </a:gradFill>
              </a:ln>
              <a:effectLst>
                <a:outerShdw blurRad="76200" dist="25400" dir="2700000" algn="tl" rotWithShape="0">
                  <a:schemeClr val="accent6">
                    <a:lumMod val="50000"/>
                    <a:alpha val="30000"/>
                  </a:schemeClr>
                </a:outerShdw>
              </a:effectLst>
            </c:spPr>
          </c:dPt>
          <c:dPt>
            <c:idx val="6"/>
            <c:invertIfNegative val="0"/>
            <c:bubble3D val="0"/>
            <c:spPr>
              <a:gradFill>
                <a:gsLst>
                  <a:gs pos="0">
                    <a:schemeClr val="accent1">
                      <a:lumMod val="60000"/>
                      <a:lumMod val="40000"/>
                      <a:lumOff val="60000"/>
                    </a:schemeClr>
                  </a:gs>
                  <a:gs pos="90000">
                    <a:schemeClr val="accent1">
                      <a:lumMod val="60000"/>
                    </a:schemeClr>
                  </a:gs>
                </a:gsLst>
                <a:lin ang="10800000" scaled="0"/>
              </a:gradFill>
              <a:ln>
                <a:gradFill>
                  <a:gsLst>
                    <a:gs pos="0">
                      <a:schemeClr val="accent1">
                        <a:lumMod val="60000"/>
                      </a:schemeClr>
                    </a:gs>
                    <a:gs pos="100000">
                      <a:schemeClr val="accent1">
                        <a:lumMod val="60000"/>
                        <a:lumMod val="75000"/>
                      </a:schemeClr>
                    </a:gs>
                  </a:gsLst>
                  <a:lin ang="10800000" scaled="0"/>
                </a:gradFill>
              </a:ln>
              <a:effectLst>
                <a:outerShdw blurRad="76200" dist="25400" dir="2700000" algn="tl" rotWithShape="0">
                  <a:schemeClr val="accent1">
                    <a:lumMod val="60000"/>
                    <a:lumMod val="50000"/>
                    <a:alpha val="30000"/>
                  </a:schemeClr>
                </a:outerShdw>
              </a:effectLst>
            </c:spPr>
          </c:dPt>
          <c:dPt>
            <c:idx val="7"/>
            <c:invertIfNegative val="0"/>
            <c:bubble3D val="0"/>
            <c:spPr>
              <a:gradFill>
                <a:gsLst>
                  <a:gs pos="0">
                    <a:schemeClr val="accent2">
                      <a:lumMod val="60000"/>
                      <a:lumMod val="40000"/>
                      <a:lumOff val="60000"/>
                    </a:schemeClr>
                  </a:gs>
                  <a:gs pos="90000">
                    <a:schemeClr val="accent2">
                      <a:lumMod val="60000"/>
                    </a:schemeClr>
                  </a:gs>
                </a:gsLst>
                <a:lin ang="10800000" scaled="0"/>
              </a:gradFill>
              <a:ln>
                <a:gradFill>
                  <a:gsLst>
                    <a:gs pos="0">
                      <a:schemeClr val="accent2">
                        <a:lumMod val="60000"/>
                      </a:schemeClr>
                    </a:gs>
                    <a:gs pos="100000">
                      <a:schemeClr val="accent2">
                        <a:lumMod val="60000"/>
                        <a:lumMod val="75000"/>
                      </a:schemeClr>
                    </a:gs>
                  </a:gsLst>
                  <a:lin ang="10800000" scaled="0"/>
                </a:gradFill>
              </a:ln>
              <a:effectLst>
                <a:outerShdw blurRad="76200" dist="25400" dir="2700000" algn="tl" rotWithShape="0">
                  <a:schemeClr val="accent2">
                    <a:lumMod val="60000"/>
                    <a:lumMod val="50000"/>
                    <a:alpha val="30000"/>
                  </a:schemeClr>
                </a:outerShdw>
              </a:effectLst>
            </c:spPr>
          </c:dPt>
          <c:dPt>
            <c:idx val="8"/>
            <c:invertIfNegative val="0"/>
            <c:bubble3D val="0"/>
            <c:spPr>
              <a:gradFill>
                <a:gsLst>
                  <a:gs pos="0">
                    <a:schemeClr val="accent3">
                      <a:lumMod val="60000"/>
                      <a:lumMod val="40000"/>
                      <a:lumOff val="60000"/>
                    </a:schemeClr>
                  </a:gs>
                  <a:gs pos="90000">
                    <a:schemeClr val="accent3">
                      <a:lumMod val="60000"/>
                    </a:schemeClr>
                  </a:gs>
                </a:gsLst>
                <a:lin ang="10800000" scaled="0"/>
              </a:gradFill>
              <a:ln>
                <a:gradFill>
                  <a:gsLst>
                    <a:gs pos="0">
                      <a:schemeClr val="accent3">
                        <a:lumMod val="60000"/>
                      </a:schemeClr>
                    </a:gs>
                    <a:gs pos="100000">
                      <a:schemeClr val="accent3">
                        <a:lumMod val="60000"/>
                        <a:lumMod val="75000"/>
                      </a:schemeClr>
                    </a:gs>
                  </a:gsLst>
                  <a:lin ang="10800000" scaled="0"/>
                </a:gradFill>
              </a:ln>
              <a:effectLst>
                <a:outerShdw blurRad="76200" dist="25400" dir="2700000" algn="tl" rotWithShape="0">
                  <a:schemeClr val="accent3">
                    <a:lumMod val="60000"/>
                    <a:lumMod val="50000"/>
                    <a:alpha val="30000"/>
                  </a:schemeClr>
                </a:outerShdw>
              </a:effectLst>
            </c:spPr>
          </c:dPt>
          <c:dPt>
            <c:idx val="9"/>
            <c:invertIfNegative val="0"/>
            <c:bubble3D val="0"/>
            <c:spPr>
              <a:gradFill>
                <a:gsLst>
                  <a:gs pos="0">
                    <a:schemeClr val="accent4">
                      <a:lumMod val="60000"/>
                      <a:lumMod val="40000"/>
                      <a:lumOff val="60000"/>
                    </a:schemeClr>
                  </a:gs>
                  <a:gs pos="90000">
                    <a:schemeClr val="accent4">
                      <a:lumMod val="60000"/>
                    </a:schemeClr>
                  </a:gs>
                </a:gsLst>
                <a:lin ang="10800000" scaled="0"/>
              </a:gradFill>
              <a:ln>
                <a:gradFill>
                  <a:gsLst>
                    <a:gs pos="0">
                      <a:schemeClr val="accent4">
                        <a:lumMod val="60000"/>
                      </a:schemeClr>
                    </a:gs>
                    <a:gs pos="100000">
                      <a:schemeClr val="accent4">
                        <a:lumMod val="60000"/>
                        <a:lumMod val="75000"/>
                      </a:schemeClr>
                    </a:gs>
                  </a:gsLst>
                  <a:lin ang="10800000" scaled="0"/>
                </a:gradFill>
              </a:ln>
              <a:effectLst>
                <a:outerShdw blurRad="76200" dist="25400" dir="2700000" algn="tl" rotWithShape="0">
                  <a:schemeClr val="accent4">
                    <a:lumMod val="60000"/>
                    <a:lumMod val="50000"/>
                    <a:alpha val="30000"/>
                  </a:schemeClr>
                </a:outerShdw>
              </a:effectLst>
            </c:spPr>
          </c:dPt>
          <c:dLbls>
            <c:numFmt formatCode="General" sourceLinked="1"/>
            <c:spPr>
              <a:noFill/>
              <a:ln>
                <a:noFill/>
              </a:ln>
              <a:effectLst/>
            </c:spPr>
            <c:txPr>
              <a:bodyPr rot="0" spcFirstLastPara="0" vertOverflow="ellipsis" vert="horz" wrap="square" lIns="38100" tIns="19050" rIns="38100" bIns="19050" anchor="ctr" anchorCtr="1" forceAA="0"/>
              <a:lstStyle/>
              <a:p>
                <a:pPr>
                  <a:defRPr lang="zh-CN" sz="1000" b="1" i="0" u="none" strike="noStrike" kern="1200" baseline="0">
                    <a:solidFill>
                      <a:schemeClr val="tx1">
                        <a:lumMod val="75000"/>
                        <a:lumOff val="2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Travel &amp; Tourism</c:v>
                </c:pt>
                <c:pt idx="1">
                  <c:v>Healthcare &amp; Pharmaceuticals</c:v>
                </c:pt>
                <c:pt idx="2">
                  <c:v>Education</c:v>
                </c:pt>
                <c:pt idx="3">
                  <c:v>Entertainment &amp; Media</c:v>
                </c:pt>
                <c:pt idx="4">
                  <c:v>Food &amp; Beverages</c:v>
                </c:pt>
                <c:pt idx="5">
                  <c:v>Financial Services</c:v>
                </c:pt>
                <c:pt idx="6">
                  <c:v>Automotive</c:v>
                </c:pt>
                <c:pt idx="7">
                  <c:v>Technology &amp; IT</c:v>
                </c:pt>
                <c:pt idx="8">
                  <c:v>Apparel &amp; Fashion</c:v>
                </c:pt>
                <c:pt idx="9">
                  <c:v>Retail &amp; E-commerce</c:v>
                </c:pt>
              </c:strCache>
            </c:strRef>
          </c:cat>
          <c:val>
            <c:numRef>
              <c:f>Sheet1!$B$2:$B$11</c:f>
              <c:numCache>
                <c:formatCode>#,##0</c:formatCode>
                <c:ptCount val="10"/>
                <c:pt idx="0">
                  <c:v>4000</c:v>
                </c:pt>
                <c:pt idx="1">
                  <c:v>5000</c:v>
                </c:pt>
                <c:pt idx="2">
                  <c:v>5000</c:v>
                </c:pt>
                <c:pt idx="3">
                  <c:v>6500</c:v>
                </c:pt>
                <c:pt idx="4">
                  <c:v>7500</c:v>
                </c:pt>
                <c:pt idx="5">
                  <c:v>8000</c:v>
                </c:pt>
                <c:pt idx="6">
                  <c:v>9000</c:v>
                </c:pt>
                <c:pt idx="7">
                  <c:v>12000</c:v>
                </c:pt>
                <c:pt idx="8">
                  <c:v>15000</c:v>
                </c:pt>
                <c:pt idx="9">
                  <c:v>24000</c:v>
                </c:pt>
              </c:numCache>
            </c:numRef>
          </c:val>
        </c:ser>
        <c:dLbls>
          <c:showLegendKey val="0"/>
          <c:showVal val="1"/>
          <c:showCatName val="0"/>
          <c:showSerName val="0"/>
          <c:showPercent val="0"/>
          <c:showBubbleSize val="0"/>
        </c:dLbls>
        <c:gapWidth val="140"/>
        <c:overlap val="-40"/>
        <c:axId val="468721588"/>
        <c:axId val="787544377"/>
      </c:barChart>
      <c:catAx>
        <c:axId val="468721588"/>
        <c:scaling>
          <c:orientation val="minMax"/>
        </c:scaling>
        <c:delete val="0"/>
        <c:axPos val="l"/>
        <c:numFmt formatCode="General" sourceLinked="1"/>
        <c:majorTickMark val="none"/>
        <c:minorTickMark val="none"/>
        <c:tickLblPos val="nextTo"/>
        <c:spPr>
          <a:noFill/>
          <a:ln w="6350" cap="flat" cmpd="sng" algn="ctr">
            <a:solidFill>
              <a:schemeClr val="tx1">
                <a:lumMod val="50000"/>
                <a:lumOff val="50000"/>
                <a:alpha val="25000"/>
              </a:schemeClr>
            </a:solidFill>
            <a:round/>
          </a:ln>
          <a:effectLst/>
        </c:spPr>
        <c:txPr>
          <a:bodyPr rot="-60000000" spcFirstLastPara="0" vertOverflow="ellipsis" vert="horz" wrap="square" anchor="ctr" anchorCtr="1" forceAA="0"/>
          <a:lstStyle/>
          <a:p>
            <a:pPr>
              <a:defRPr lang="zh-CN" sz="1000" b="0" i="0" u="none" strike="noStrike" kern="1200" baseline="0">
                <a:solidFill>
                  <a:schemeClr val="tx1">
                    <a:lumMod val="75000"/>
                    <a:lumOff val="25000"/>
                  </a:schemeClr>
                </a:solidFill>
                <a:latin typeface="Dubai Medium" panose="020B0603030403030204" charset="0"/>
                <a:ea typeface="Dubai Medium" panose="020B0603030403030204" charset="0"/>
                <a:cs typeface="Dubai Medium" panose="020B0603030403030204" charset="0"/>
                <a:sym typeface="Dubai Medium" panose="020B0603030403030204" charset="0"/>
              </a:defRPr>
            </a:pPr>
          </a:p>
        </c:txPr>
        <c:crossAx val="787544377"/>
        <c:crosses val="autoZero"/>
        <c:auto val="1"/>
        <c:lblAlgn val="ctr"/>
        <c:lblOffset val="100"/>
        <c:noMultiLvlLbl val="0"/>
      </c:catAx>
      <c:valAx>
        <c:axId val="787544377"/>
        <c:scaling>
          <c:orientation val="minMax"/>
        </c:scaling>
        <c:delete val="0"/>
        <c:axPos val="b"/>
        <c:majorGridlines>
          <c:spPr>
            <a:ln w="9525" cap="flat" cmpd="sng" algn="ctr">
              <a:solidFill>
                <a:schemeClr val="tx1">
                  <a:lumMod val="50000"/>
                  <a:lumOff val="50000"/>
                  <a:alpha val="40000"/>
                </a:schemeClr>
              </a:solidFill>
              <a:round/>
            </a:ln>
            <a:effectLst/>
          </c:spPr>
        </c:majorGridlines>
        <c:numFmt formatCode="#,##0"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1000" b="1" i="0" u="none" strike="noStrike" kern="1200" baseline="0">
                <a:solidFill>
                  <a:schemeClr val="tx1">
                    <a:lumMod val="75000"/>
                    <a:lumOff val="25000"/>
                  </a:schemeClr>
                </a:solidFill>
                <a:latin typeface="Dubai Medium" panose="020B0603030403030204" charset="0"/>
                <a:ea typeface="Dubai Medium" panose="020B0603030403030204" charset="0"/>
                <a:cs typeface="Dubai Medium" panose="020B0603030403030204" charset="0"/>
                <a:sym typeface="Dubai Medium" panose="020B0603030403030204" charset="0"/>
              </a:defRPr>
            </a:pPr>
          </a:p>
        </c:txPr>
        <c:crossAx val="468721588"/>
        <c:crosses val="autoZero"/>
        <c:crossBetween val="between"/>
      </c:valAx>
      <c:spPr>
        <a:noFill/>
        <a:ln>
          <a:noFill/>
        </a:ln>
        <a:effectLst/>
      </c:spPr>
    </c:plotArea>
    <c:plotVisOnly val="1"/>
    <c:dispBlanksAs val="gap"/>
    <c:showDLblsOverMax val="0"/>
    <c:extLst>
      <c:ext uri="{0b15fc19-7d7d-44ad-8c2d-2c3a37ce22c3}">
        <chartProps xmlns="https://web.wps.cn/et/2018/main" chartId="{7e792baa-98bf-448f-ae0b-c7def8868b50}"/>
      </c:ext>
    </c:extLst>
  </c:chart>
  <c:spPr>
    <a:solidFill>
      <a:schemeClr val="bg1"/>
    </a:solidFill>
    <a:ln w="6350" cap="flat" cmpd="sng" algn="ctr">
      <a:noFill/>
      <a:round/>
    </a:ln>
    <a:effectLst/>
  </c:spPr>
  <c:txPr>
    <a:bodyPr/>
    <a:lstStyle/>
    <a:p>
      <a:pPr>
        <a:defRPr lang="zh-CN" b="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10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solidFill>
          <a:schemeClr val="bg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08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solidFill>
          <a:schemeClr val="bg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10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solidFill>
          <a:schemeClr val="bg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12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10800000" scaled="0"/>
      </a:gradFill>
      <a:ln>
        <a:gradFill>
          <a:gsLst>
            <a:gs pos="0">
              <a:schemeClr val="phClr"/>
            </a:gs>
            <a:gs pos="100000">
              <a:schemeClr val="phClr">
                <a:lumMod val="75000"/>
              </a:schemeClr>
            </a:gs>
          </a:gsLst>
          <a:lin ang="10800000" scaled="0"/>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3" name="Shape 53"/>
        <p:cNvGrpSpPr/>
        <p:nvPr/>
      </p:nvGrpSpPr>
      <p:grpSpPr>
        <a:xfrm>
          <a:off x="0" y="0"/>
          <a:ext cx="0" cy="0"/>
          <a:chOff x="0" y="0"/>
          <a:chExt cx="0" cy="0"/>
        </a:xfrm>
      </p:grpSpPr>
      <p:sp>
        <p:nvSpPr>
          <p:cNvPr id="54" name="Google Shape;54;g88b255fa62_0_704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88b255fa62_0_704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hart" Target="../charts/chart4.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6.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image" Target="../media/image24.jpeg"/><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3.xml"/><Relationship Id="rId1" Type="http://schemas.openxmlformats.org/officeDocument/2006/relationships/chart" Target="../charts/chart5.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1.xml"/><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0" Type="http://schemas.openxmlformats.org/officeDocument/2006/relationships/slideLayout" Target="../slideLayouts/slideLayout6.xml"/><Relationship Id="rId1" Type="http://schemas.openxmlformats.org/officeDocument/2006/relationships/tags" Target="../tags/tag1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1.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22.xml"/><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23.xml"/><Relationship Id="rId2" Type="http://schemas.openxmlformats.org/officeDocument/2006/relationships/image" Target="../media/image35.png"/><Relationship Id="rId1"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4.xml"/><Relationship Id="rId1"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25.xml"/><Relationship Id="rId4" Type="http://schemas.openxmlformats.org/officeDocument/2006/relationships/image" Target="../media/image39.png"/><Relationship Id="rId3" Type="http://schemas.openxmlformats.org/officeDocument/2006/relationships/hyperlink" Target="https://advuemedia.com/" TargetMode="External"/><Relationship Id="rId2" Type="http://schemas.openxmlformats.org/officeDocument/2006/relationships/image" Target="../media/image38.png"/><Relationship Id="rId1" Type="http://schemas.openxmlformats.org/officeDocument/2006/relationships/image" Target="../media/image37.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6.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9" Type="http://schemas.openxmlformats.org/officeDocument/2006/relationships/image" Target="../media/image7.webp"/><Relationship Id="rId8" Type="http://schemas.openxmlformats.org/officeDocument/2006/relationships/tags" Target="../tags/tag74.xml"/><Relationship Id="rId7" Type="http://schemas.openxmlformats.org/officeDocument/2006/relationships/image" Target="../media/image6.webp"/><Relationship Id="rId6" Type="http://schemas.openxmlformats.org/officeDocument/2006/relationships/tags" Target="../tags/tag73.xml"/><Relationship Id="rId5" Type="http://schemas.openxmlformats.org/officeDocument/2006/relationships/image" Target="../media/image5.webp"/><Relationship Id="rId49" Type="http://schemas.openxmlformats.org/officeDocument/2006/relationships/slideLayout" Target="../slideLayouts/slideLayout6.xml"/><Relationship Id="rId48" Type="http://schemas.openxmlformats.org/officeDocument/2006/relationships/tags" Target="../tags/tag97.xml"/><Relationship Id="rId47" Type="http://schemas.openxmlformats.org/officeDocument/2006/relationships/tags" Target="../tags/tag96.xml"/><Relationship Id="rId46" Type="http://schemas.openxmlformats.org/officeDocument/2006/relationships/tags" Target="../tags/tag95.xml"/><Relationship Id="rId45" Type="http://schemas.openxmlformats.org/officeDocument/2006/relationships/tags" Target="../tags/tag94.xml"/><Relationship Id="rId44" Type="http://schemas.openxmlformats.org/officeDocument/2006/relationships/image" Target="../media/image23.png"/><Relationship Id="rId43" Type="http://schemas.openxmlformats.org/officeDocument/2006/relationships/tags" Target="../tags/tag93.xml"/><Relationship Id="rId42" Type="http://schemas.openxmlformats.org/officeDocument/2006/relationships/image" Target="../media/image22.png"/><Relationship Id="rId41" Type="http://schemas.openxmlformats.org/officeDocument/2006/relationships/tags" Target="../tags/tag92.xml"/><Relationship Id="rId40" Type="http://schemas.openxmlformats.org/officeDocument/2006/relationships/image" Target="../media/image21.png"/><Relationship Id="rId4" Type="http://schemas.openxmlformats.org/officeDocument/2006/relationships/tags" Target="../tags/tag72.xml"/><Relationship Id="rId39" Type="http://schemas.openxmlformats.org/officeDocument/2006/relationships/tags" Target="../tags/tag91.xml"/><Relationship Id="rId38" Type="http://schemas.openxmlformats.org/officeDocument/2006/relationships/image" Target="../media/image20.webp"/><Relationship Id="rId37" Type="http://schemas.openxmlformats.org/officeDocument/2006/relationships/tags" Target="../tags/tag90.xml"/><Relationship Id="rId36" Type="http://schemas.openxmlformats.org/officeDocument/2006/relationships/tags" Target="../tags/tag89.xml"/><Relationship Id="rId35" Type="http://schemas.openxmlformats.org/officeDocument/2006/relationships/tags" Target="../tags/tag88.xml"/><Relationship Id="rId34" Type="http://schemas.openxmlformats.org/officeDocument/2006/relationships/tags" Target="../tags/tag87.xml"/><Relationship Id="rId33" Type="http://schemas.openxmlformats.org/officeDocument/2006/relationships/image" Target="../media/image19.webp"/><Relationship Id="rId32" Type="http://schemas.openxmlformats.org/officeDocument/2006/relationships/tags" Target="../tags/tag86.xml"/><Relationship Id="rId31" Type="http://schemas.openxmlformats.org/officeDocument/2006/relationships/image" Target="../media/image18.webp"/><Relationship Id="rId30" Type="http://schemas.openxmlformats.org/officeDocument/2006/relationships/tags" Target="../tags/tag85.xml"/><Relationship Id="rId3" Type="http://schemas.openxmlformats.org/officeDocument/2006/relationships/image" Target="../media/image4.webp"/><Relationship Id="rId29" Type="http://schemas.openxmlformats.org/officeDocument/2006/relationships/image" Target="../media/image17.webp"/><Relationship Id="rId28" Type="http://schemas.openxmlformats.org/officeDocument/2006/relationships/tags" Target="../tags/tag84.xml"/><Relationship Id="rId27" Type="http://schemas.openxmlformats.org/officeDocument/2006/relationships/image" Target="../media/image16.webp"/><Relationship Id="rId26" Type="http://schemas.openxmlformats.org/officeDocument/2006/relationships/tags" Target="../tags/tag83.xml"/><Relationship Id="rId25" Type="http://schemas.openxmlformats.org/officeDocument/2006/relationships/image" Target="../media/image15.webp"/><Relationship Id="rId24" Type="http://schemas.openxmlformats.org/officeDocument/2006/relationships/tags" Target="../tags/tag82.xml"/><Relationship Id="rId23" Type="http://schemas.openxmlformats.org/officeDocument/2006/relationships/image" Target="../media/image14.webp"/><Relationship Id="rId22" Type="http://schemas.openxmlformats.org/officeDocument/2006/relationships/tags" Target="../tags/tag81.xml"/><Relationship Id="rId21" Type="http://schemas.openxmlformats.org/officeDocument/2006/relationships/image" Target="../media/image13.webp"/><Relationship Id="rId20" Type="http://schemas.openxmlformats.org/officeDocument/2006/relationships/tags" Target="../tags/tag80.xml"/><Relationship Id="rId2" Type="http://schemas.openxmlformats.org/officeDocument/2006/relationships/tags" Target="../tags/tag71.xml"/><Relationship Id="rId19" Type="http://schemas.openxmlformats.org/officeDocument/2006/relationships/image" Target="../media/image12.webp"/><Relationship Id="rId18" Type="http://schemas.openxmlformats.org/officeDocument/2006/relationships/tags" Target="../tags/tag79.xml"/><Relationship Id="rId17" Type="http://schemas.openxmlformats.org/officeDocument/2006/relationships/image" Target="../media/image11.webp"/><Relationship Id="rId16" Type="http://schemas.openxmlformats.org/officeDocument/2006/relationships/tags" Target="../tags/tag78.xml"/><Relationship Id="rId15" Type="http://schemas.openxmlformats.org/officeDocument/2006/relationships/image" Target="../media/image10.webp"/><Relationship Id="rId14" Type="http://schemas.openxmlformats.org/officeDocument/2006/relationships/tags" Target="../tags/tag77.xml"/><Relationship Id="rId13" Type="http://schemas.openxmlformats.org/officeDocument/2006/relationships/image" Target="../media/image9.webp"/><Relationship Id="rId12" Type="http://schemas.openxmlformats.org/officeDocument/2006/relationships/tags" Target="../tags/tag76.xml"/><Relationship Id="rId11" Type="http://schemas.openxmlformats.org/officeDocument/2006/relationships/image" Target="../media/image8.webp"/><Relationship Id="rId10" Type="http://schemas.openxmlformats.org/officeDocument/2006/relationships/tags" Target="../tags/tag75.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hart" Target="../charts/chart2.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标题 1"/>
          <p:cNvSpPr/>
          <p:nvPr>
            <p:ph type="title"/>
          </p:nvPr>
        </p:nvSpPr>
        <p:spPr>
          <a:xfrm>
            <a:off x="801370" y="2656205"/>
            <a:ext cx="4326467" cy="612140"/>
          </a:xfrm>
        </p:spPr>
        <p:txBody>
          <a:bodyPr>
            <a:normAutofit fontScale="90000"/>
          </a:bodyPr>
          <a:p>
            <a:r>
              <a:rPr lang="en-US" altLang="zh-CN" b="1">
                <a:solidFill>
                  <a:schemeClr val="tx1"/>
                </a:solidFill>
                <a:effectLst/>
                <a:latin typeface="Dubai Medium" panose="020B0603030403030204" charset="0"/>
                <a:cs typeface="Dubai Medium" panose="020B0603030403030204" charset="0"/>
              </a:rPr>
              <a:t>Panel Book</a:t>
            </a:r>
            <a:r>
              <a:rPr lang="en-US" altLang="zh-CN">
                <a:solidFill>
                  <a:schemeClr val="tx1"/>
                </a:solidFill>
                <a:effectLst/>
                <a:latin typeface="Dubai Medium" panose="020B0603030403030204" charset="0"/>
                <a:cs typeface="Dubai Medium" panose="020B0603030403030204" charset="0"/>
              </a:rPr>
              <a:t> </a:t>
            </a:r>
            <a:r>
              <a:rPr lang="en-US" altLang="zh-CN" b="1">
                <a:solidFill>
                  <a:srgbClr val="92D050"/>
                </a:solidFill>
                <a:effectLst/>
                <a:latin typeface="Dubai Medium" panose="020B0603030403030204" charset="0"/>
                <a:cs typeface="Dubai Medium" panose="020B0603030403030204" charset="0"/>
              </a:rPr>
              <a:t>2025</a:t>
            </a:r>
            <a:endParaRPr lang="en-US" altLang="zh-CN" b="1">
              <a:solidFill>
                <a:srgbClr val="92D050"/>
              </a:solidFill>
              <a:effectLst/>
              <a:latin typeface="Dubai Medium" panose="020B0603030403030204" charset="0"/>
              <a:cs typeface="Dubai Medium" panose="020B0603030403030204" charset="0"/>
            </a:endParaRPr>
          </a:p>
        </p:txBody>
      </p:sp>
      <p:pic>
        <p:nvPicPr>
          <p:cNvPr id="3" name="图片 2" descr="Adv logo"/>
          <p:cNvPicPr>
            <a:picLocks noChangeAspect="1"/>
          </p:cNvPicPr>
          <p:nvPr/>
        </p:nvPicPr>
        <p:blipFill>
          <a:blip r:embed="rId1"/>
          <a:stretch>
            <a:fillRect/>
          </a:stretch>
        </p:blipFill>
        <p:spPr>
          <a:xfrm>
            <a:off x="719667" y="452967"/>
            <a:ext cx="2879513" cy="760307"/>
          </a:xfrm>
          <a:prstGeom prst="rect">
            <a:avLst/>
          </a:prstGeom>
        </p:spPr>
      </p:pic>
      <p:sp>
        <p:nvSpPr>
          <p:cNvPr id="10"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grpSp>
        <p:nvGrpSpPr>
          <p:cNvPr id="8" name="Google Shape;382;p47"/>
          <p:cNvGrpSpPr/>
          <p:nvPr/>
        </p:nvGrpSpPr>
        <p:grpSpPr>
          <a:xfrm>
            <a:off x="5759027" y="1390227"/>
            <a:ext cx="5359400" cy="3018367"/>
            <a:chOff x="233350" y="949250"/>
            <a:chExt cx="7137300" cy="3802300"/>
          </a:xfrm>
          <a:solidFill>
            <a:srgbClr val="A3D392"/>
          </a:solidFill>
        </p:grpSpPr>
        <p:sp>
          <p:nvSpPr>
            <p:cNvPr id="9" name="Google Shape;383;p4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11" name="Google Shape;384;p4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12" name="Google Shape;385;p4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13" name="Google Shape;386;p4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14" name="Google Shape;387;p4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15" name="Google Shape;388;p4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16" name="Google Shape;389;p4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17" name="Google Shape;390;p4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18" name="Google Shape;391;p4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19" name="Google Shape;392;p4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21" name="Google Shape;393;p4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22" name="Google Shape;394;p4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23" name="Google Shape;395;p4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24" name="Google Shape;396;p4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25" name="Google Shape;397;p4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26" name="Google Shape;398;p4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27" name="Google Shape;399;p4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28" name="Google Shape;400;p4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29" name="Google Shape;401;p4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30" name="Google Shape;402;p4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31" name="Google Shape;403;p4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32" name="Google Shape;404;p4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33" name="Google Shape;405;p4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34" name="Google Shape;406;p4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35" name="Google Shape;407;p4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36" name="Google Shape;408;p4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37" name="Google Shape;409;p4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38" name="Google Shape;410;p4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39" name="Google Shape;411;p4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40" name="Google Shape;412;p4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41" name="Google Shape;413;p4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42" name="Google Shape;414;p4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43" name="Google Shape;415;p4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dirty="0"/>
            </a:p>
          </p:txBody>
        </p:sp>
        <p:sp>
          <p:nvSpPr>
            <p:cNvPr id="44" name="Google Shape;416;p4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45" name="Google Shape;417;p4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46" name="Google Shape;418;p4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47" name="Google Shape;419;p4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48" name="Google Shape;420;p4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49" name="Google Shape;421;p4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50" name="Google Shape;422;p4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51" name="Google Shape;423;p4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52" name="Google Shape;424;p4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53" name="Google Shape;425;p4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54" name="Google Shape;426;p4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55" name="Google Shape;427;p4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56" name="Google Shape;428;p4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57" name="Google Shape;429;p4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58" name="Google Shape;430;p4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59" name="Google Shape;431;p4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60" name="Google Shape;432;p4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sp>
          <p:nvSpPr>
            <p:cNvPr id="61" name="Google Shape;433;p4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a:noFill/>
            </a:ln>
          </p:spPr>
          <p:txBody>
            <a:bodyPr spcFirstLastPara="1" wrap="square" lIns="121900" tIns="121900" rIns="121900" bIns="121900" anchor="ctr" anchorCtr="0">
              <a:noAutofit/>
            </a:bodyPr>
            <a:p>
              <a:pPr marL="0" lvl="0" indent="0" algn="l" rtl="0">
                <a:spcBef>
                  <a:spcPts val="0"/>
                </a:spcBef>
                <a:spcAft>
                  <a:spcPts val="0"/>
                </a:spcAft>
                <a:buNone/>
              </a:pPr>
              <a:endParaRPr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文本框 4"/>
          <p:cNvSpPr txBox="1"/>
          <p:nvPr/>
        </p:nvSpPr>
        <p:spPr>
          <a:xfrm>
            <a:off x="516255" y="361950"/>
            <a:ext cx="4064000" cy="583565"/>
          </a:xfrm>
          <a:prstGeom prst="rect">
            <a:avLst/>
          </a:prstGeom>
          <a:noFill/>
        </p:spPr>
        <p:txBody>
          <a:bodyPr wrap="square" rtlCol="0">
            <a:spAutoFit/>
          </a:bodyPr>
          <a:p>
            <a:r>
              <a:rPr lang="en-US" altLang="zh-CN" sz="3200" b="1">
                <a:solidFill>
                  <a:srgbClr val="92D050"/>
                </a:solidFill>
                <a:cs typeface="+mn-lt"/>
                <a:sym typeface="+mn-ea"/>
              </a:rPr>
              <a:t>Income</a:t>
            </a:r>
            <a:endParaRPr lang="en-US" altLang="zh-CN" sz="3200" b="1">
              <a:solidFill>
                <a:srgbClr val="92D050"/>
              </a:solidFill>
              <a:cs typeface="+mn-lt"/>
              <a:sym typeface="+mn-ea"/>
            </a:endParaRPr>
          </a:p>
        </p:txBody>
      </p:sp>
      <p:cxnSp>
        <p:nvCxnSpPr>
          <p:cNvPr id="6" name="直接连接符 5"/>
          <p:cNvCxnSpPr/>
          <p:nvPr/>
        </p:nvCxnSpPr>
        <p:spPr>
          <a:xfrm>
            <a:off x="516255" y="1082675"/>
            <a:ext cx="1645920" cy="0"/>
          </a:xfrm>
          <a:prstGeom prst="line">
            <a:avLst/>
          </a:prstGeom>
          <a:ln>
            <a:solidFill>
              <a:schemeClr val="bg1">
                <a:lumMod val="65000"/>
              </a:schemeClr>
            </a:solidFill>
          </a:ln>
        </p:spPr>
        <p:style>
          <a:lnRef idx="2">
            <a:schemeClr val="accent1"/>
          </a:lnRef>
          <a:fillRef idx="0">
            <a:srgbClr val="FFFFFF"/>
          </a:fillRef>
          <a:effectRef idx="0">
            <a:srgbClr val="FFFFFF"/>
          </a:effectRef>
          <a:fontRef idx="minor">
            <a:schemeClr val="tx1"/>
          </a:fontRef>
        </p:style>
      </p:cxnSp>
      <p:sp>
        <p:nvSpPr>
          <p:cNvPr id="8"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graphicFrame>
        <p:nvGraphicFramePr>
          <p:cNvPr id="10" name="图表 9"/>
          <p:cNvGraphicFramePr/>
          <p:nvPr/>
        </p:nvGraphicFramePr>
        <p:xfrm>
          <a:off x="120650" y="1192530"/>
          <a:ext cx="11944985" cy="489902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任意多边形: 形状 37"/>
          <p:cNvSpPr/>
          <p:nvPr>
            <p:custDataLst>
              <p:tags r:id="rId1"/>
            </p:custDataLst>
          </p:nvPr>
        </p:nvSpPr>
        <p:spPr>
          <a:xfrm>
            <a:off x="5597325" y="0"/>
            <a:ext cx="6606075" cy="6858000"/>
          </a:xfrm>
          <a:custGeom>
            <a:avLst/>
            <a:gdLst>
              <a:gd name="connsiteX0" fmla="*/ 3372960 w 6606075"/>
              <a:gd name="connsiteY0" fmla="*/ 0 h 6858000"/>
              <a:gd name="connsiteX1" fmla="*/ 6606075 w 6606075"/>
              <a:gd name="connsiteY1" fmla="*/ 0 h 6858000"/>
              <a:gd name="connsiteX2" fmla="*/ 6606075 w 6606075"/>
              <a:gd name="connsiteY2" fmla="*/ 4235606 h 6858000"/>
              <a:gd name="connsiteX3" fmla="*/ 6572407 w 6606075"/>
              <a:gd name="connsiteY3" fmla="*/ 4226949 h 6858000"/>
              <a:gd name="connsiteX4" fmla="*/ 6295001 w 6606075"/>
              <a:gd name="connsiteY4" fmla="*/ 4198984 h 6858000"/>
              <a:gd name="connsiteX5" fmla="*/ 4918536 w 6606075"/>
              <a:gd name="connsiteY5" fmla="*/ 5575449 h 6858000"/>
              <a:gd name="connsiteX6" fmla="*/ 5759219 w 6606075"/>
              <a:gd name="connsiteY6" fmla="*/ 6843745 h 6858000"/>
              <a:gd name="connsiteX7" fmla="*/ 5798167 w 6606075"/>
              <a:gd name="connsiteY7" fmla="*/ 6858000 h 6858000"/>
              <a:gd name="connsiteX8" fmla="*/ 131098 w 6606075"/>
              <a:gd name="connsiteY8" fmla="*/ 6858000 h 6858000"/>
              <a:gd name="connsiteX9" fmla="*/ 127892 w 6606075"/>
              <a:gd name="connsiteY9" fmla="*/ 6844111 h 6858000"/>
              <a:gd name="connsiteX10" fmla="*/ 0 w 6606075"/>
              <a:gd name="connsiteY10" fmla="*/ 5575449 h 6858000"/>
              <a:gd name="connsiteX11" fmla="*/ 3294430 w 6606075"/>
              <a:gd name="connsiteY11" fmla="*/ 40221 h 6858000"/>
              <a:gd name="connsiteX12" fmla="*/ 3372960 w 6606075"/>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6075" h="6858000">
                <a:moveTo>
                  <a:pt x="3372960" y="0"/>
                </a:moveTo>
                <a:lnTo>
                  <a:pt x="6606075" y="0"/>
                </a:lnTo>
                <a:lnTo>
                  <a:pt x="6606075" y="4235606"/>
                </a:lnTo>
                <a:lnTo>
                  <a:pt x="6572407" y="4226949"/>
                </a:lnTo>
                <a:cubicBezTo>
                  <a:pt x="6482802" y="4208613"/>
                  <a:pt x="6390026" y="4198984"/>
                  <a:pt x="6295001" y="4198984"/>
                </a:cubicBezTo>
                <a:cubicBezTo>
                  <a:pt x="5534800" y="4198984"/>
                  <a:pt x="4918536" y="4815248"/>
                  <a:pt x="4918536" y="5575449"/>
                </a:cubicBezTo>
                <a:cubicBezTo>
                  <a:pt x="4918536" y="6145600"/>
                  <a:pt x="5265184" y="6634786"/>
                  <a:pt x="5759219" y="6843745"/>
                </a:cubicBezTo>
                <a:lnTo>
                  <a:pt x="5798167" y="6858000"/>
                </a:lnTo>
                <a:lnTo>
                  <a:pt x="131098" y="6858000"/>
                </a:lnTo>
                <a:lnTo>
                  <a:pt x="127892" y="6844111"/>
                </a:lnTo>
                <a:cubicBezTo>
                  <a:pt x="44037" y="6434322"/>
                  <a:pt x="0" y="6010028"/>
                  <a:pt x="0" y="5575449"/>
                </a:cubicBezTo>
                <a:cubicBezTo>
                  <a:pt x="0" y="3185264"/>
                  <a:pt x="1332119" y="1106212"/>
                  <a:pt x="3294430" y="40221"/>
                </a:cubicBezTo>
                <a:lnTo>
                  <a:pt x="3372960" y="0"/>
                </a:lnTo>
                <a:close/>
              </a:path>
            </a:pathLst>
          </a:custGeom>
          <a:gradFill>
            <a:gsLst>
              <a:gs pos="0">
                <a:schemeClr val="accent1">
                  <a:alpha val="5000"/>
                </a:schemeClr>
              </a:gs>
              <a:gs pos="100000">
                <a:schemeClr val="accent1">
                  <a:alpha val="50000"/>
                </a:schemeClr>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1" name="标题 10"/>
          <p:cNvSpPr>
            <a:spLocks noGrp="1"/>
          </p:cNvSpPr>
          <p:nvPr>
            <p:ph type="title"/>
            <p:custDataLst>
              <p:tags r:id="rId2"/>
            </p:custDataLst>
          </p:nvPr>
        </p:nvSpPr>
        <p:spPr>
          <a:xfrm>
            <a:off x="269875" y="312420"/>
            <a:ext cx="6713220" cy="906145"/>
          </a:xfrm>
        </p:spPr>
        <p:txBody>
          <a:bodyPr>
            <a:noAutofit/>
          </a:bodyPr>
          <a:lstStyle/>
          <a:p>
            <a:r>
              <a:rPr lang="zh-CN" altLang="en-US" sz="2400">
                <a:latin typeface="Arial Black" panose="020B0A04020102020204" charset="0"/>
                <a:cs typeface="Arial Black" panose="020B0A04020102020204" charset="0"/>
              </a:rPr>
              <a:t>Industry Targeting for </a:t>
            </a:r>
            <a:r>
              <a:rPr lang="zh-CN" altLang="en-US" sz="2400">
                <a:solidFill>
                  <a:srgbClr val="00B050"/>
                </a:solidFill>
                <a:latin typeface="Arial Black" panose="020B0A04020102020204" charset="0"/>
                <a:cs typeface="Arial Black" panose="020B0A04020102020204" charset="0"/>
              </a:rPr>
              <a:t>B2B</a:t>
            </a:r>
            <a:r>
              <a:rPr lang="zh-CN" altLang="en-US" sz="2400">
                <a:latin typeface="Arial Black" panose="020B0A04020102020204" charset="0"/>
                <a:cs typeface="Arial Black" panose="020B0A04020102020204" charset="0"/>
              </a:rPr>
              <a:t> and </a:t>
            </a:r>
            <a:r>
              <a:rPr lang="zh-CN" altLang="en-US" sz="2400">
                <a:solidFill>
                  <a:srgbClr val="00B050"/>
                </a:solidFill>
                <a:latin typeface="Arial Black" panose="020B0A04020102020204" charset="0"/>
                <a:cs typeface="Arial Black" panose="020B0A04020102020204" charset="0"/>
              </a:rPr>
              <a:t>B2C</a:t>
            </a:r>
            <a:r>
              <a:rPr lang="zh-CN" altLang="en-US" sz="2400">
                <a:latin typeface="Arial Black" panose="020B0A04020102020204" charset="0"/>
                <a:cs typeface="Arial Black" panose="020B0A04020102020204" charset="0"/>
              </a:rPr>
              <a:t> Participants</a:t>
            </a:r>
            <a:endParaRPr lang="zh-CN" altLang="en-US" sz="2400">
              <a:latin typeface="Arial Black" panose="020B0A04020102020204" charset="0"/>
              <a:cs typeface="Arial Black" panose="020B0A04020102020204" charset="0"/>
            </a:endParaRPr>
          </a:p>
        </p:txBody>
      </p:sp>
      <p:pic>
        <p:nvPicPr>
          <p:cNvPr id="2" name="图片 1"/>
          <p:cNvPicPr>
            <a:picLocks noChangeAspect="1"/>
          </p:cNvPicPr>
          <p:nvPr>
            <p:custDataLst>
              <p:tags r:id="rId3"/>
            </p:custDataLst>
          </p:nvPr>
        </p:nvPicPr>
        <p:blipFill rotWithShape="1">
          <a:blip r:embed="rId4"/>
          <a:srcRect/>
          <a:stretch>
            <a:fillRect/>
          </a:stretch>
        </p:blipFill>
        <p:spPr>
          <a:xfrm>
            <a:off x="5585927" y="0"/>
            <a:ext cx="6606075" cy="6858000"/>
          </a:xfrm>
          <a:custGeom>
            <a:avLst/>
            <a:gdLst>
              <a:gd name="connsiteX0" fmla="*/ 4692578 w 6606075"/>
              <a:gd name="connsiteY0" fmla="*/ 0 h 6858000"/>
              <a:gd name="connsiteX1" fmla="*/ 6606075 w 6606075"/>
              <a:gd name="connsiteY1" fmla="*/ 0 h 6858000"/>
              <a:gd name="connsiteX2" fmla="*/ 6606075 w 6606075"/>
              <a:gd name="connsiteY2" fmla="*/ 4238722 h 6858000"/>
              <a:gd name="connsiteX3" fmla="*/ 6486982 w 6606075"/>
              <a:gd name="connsiteY3" fmla="*/ 4220546 h 6858000"/>
              <a:gd name="connsiteX4" fmla="*/ 6295001 w 6606075"/>
              <a:gd name="connsiteY4" fmla="*/ 4210852 h 6858000"/>
              <a:gd name="connsiteX5" fmla="*/ 4417328 w 6606075"/>
              <a:gd name="connsiteY5" fmla="*/ 6088525 h 6858000"/>
              <a:gd name="connsiteX6" fmla="*/ 4564885 w 6606075"/>
              <a:gd name="connsiteY6" fmla="*/ 6819400 h 6858000"/>
              <a:gd name="connsiteX7" fmla="*/ 4583480 w 6606075"/>
              <a:gd name="connsiteY7" fmla="*/ 6858000 h 6858000"/>
              <a:gd name="connsiteX8" fmla="*/ 48492 w 6606075"/>
              <a:gd name="connsiteY8" fmla="*/ 6858000 h 6858000"/>
              <a:gd name="connsiteX9" fmla="*/ 32500 w 6606075"/>
              <a:gd name="connsiteY9" fmla="*/ 6732152 h 6858000"/>
              <a:gd name="connsiteX10" fmla="*/ 0 w 6606075"/>
              <a:gd name="connsiteY10" fmla="*/ 6088525 h 6858000"/>
              <a:gd name="connsiteX11" fmla="*/ 4423060 w 6606075"/>
              <a:gd name="connsiteY11" fmla="*/ 765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6075" h="6858000">
                <a:moveTo>
                  <a:pt x="4692578" y="0"/>
                </a:moveTo>
                <a:lnTo>
                  <a:pt x="6606075" y="0"/>
                </a:lnTo>
                <a:lnTo>
                  <a:pt x="6606075" y="4238722"/>
                </a:lnTo>
                <a:lnTo>
                  <a:pt x="6486982" y="4220546"/>
                </a:lnTo>
                <a:cubicBezTo>
                  <a:pt x="6423860" y="4214136"/>
                  <a:pt x="6359814" y="4210852"/>
                  <a:pt x="6295001" y="4210852"/>
                </a:cubicBezTo>
                <a:cubicBezTo>
                  <a:pt x="5257991" y="4210852"/>
                  <a:pt x="4417328" y="5051515"/>
                  <a:pt x="4417328" y="6088525"/>
                </a:cubicBezTo>
                <a:cubicBezTo>
                  <a:pt x="4417328" y="6347777"/>
                  <a:pt x="4469869" y="6594758"/>
                  <a:pt x="4564885" y="6819400"/>
                </a:cubicBezTo>
                <a:lnTo>
                  <a:pt x="4583480" y="6858000"/>
                </a:lnTo>
                <a:lnTo>
                  <a:pt x="48492" y="6858000"/>
                </a:lnTo>
                <a:lnTo>
                  <a:pt x="32500" y="6732152"/>
                </a:lnTo>
                <a:cubicBezTo>
                  <a:pt x="11009" y="6520533"/>
                  <a:pt x="0" y="6305814"/>
                  <a:pt x="0" y="6088525"/>
                </a:cubicBezTo>
                <a:cubicBezTo>
                  <a:pt x="0" y="3263761"/>
                  <a:pt x="1860563" y="873554"/>
                  <a:pt x="4423060" y="76535"/>
                </a:cubicBezTo>
                <a:close/>
              </a:path>
            </a:pathLst>
          </a:custGeom>
          <a:solidFill>
            <a:schemeClr val="accent1"/>
          </a:solidFill>
          <a:ln w="9525" cap="flat" cmpd="sng" algn="ctr">
            <a:solidFill>
              <a:schemeClr val="dk1">
                <a:lumMod val="40000"/>
                <a:lumOff val="60000"/>
                <a:alpha val="25000"/>
              </a:schemeClr>
            </a:solidFill>
            <a:prstDash val="solid"/>
            <a:round/>
            <a:headEnd type="none" w="med" len="med"/>
            <a:tailEnd type="none" w="med" len="med"/>
          </a:ln>
        </p:spPr>
      </p:pic>
      <p:sp>
        <p:nvSpPr>
          <p:cNvPr id="4" name="矩形 3"/>
          <p:cNvSpPr/>
          <p:nvPr>
            <p:custDataLst>
              <p:tags r:id="rId5"/>
            </p:custDataLst>
          </p:nvPr>
        </p:nvSpPr>
        <p:spPr>
          <a:xfrm>
            <a:off x="367030" y="1310005"/>
            <a:ext cx="5219065" cy="5179695"/>
          </a:xfrm>
          <a:prstGeom prst="rect">
            <a:avLst/>
          </a:prstGeom>
          <a:noFill/>
        </p:spPr>
        <p:txBody>
          <a:bodyPr wrap="square" lIns="0" tIns="0" rIns="0" bIns="0" rtlCol="0" anchor="t"/>
          <a:lstStyle/>
          <a:p>
            <a:pPr marL="0" lvl="0">
              <a:lnSpc>
                <a:spcPct val="150000"/>
              </a:lnSpc>
              <a:spcBef>
                <a:spcPct val="0"/>
              </a:spcBef>
              <a:spcAft>
                <a:spcPct val="0"/>
              </a:spcAft>
            </a:pPr>
            <a:endParaRPr lang="zh-CN" altLang="en-US" sz="1000" dirty="0">
              <a:ln>
                <a:noFill/>
                <a:prstDash val="sysDot"/>
              </a:ln>
              <a:solidFill>
                <a:schemeClr val="tx1">
                  <a:lumMod val="85000"/>
                  <a:lumOff val="15000"/>
                </a:schemeClr>
              </a:solidFill>
              <a:latin typeface="Dubai Medium" panose="020B0603030403030204" charset="0"/>
              <a:cs typeface="Dubai Medium" panose="020B0603030403030204" charset="0"/>
            </a:endParaRPr>
          </a:p>
          <a:p>
            <a:pPr marL="0" lvl="0">
              <a:lnSpc>
                <a:spcPct val="150000"/>
              </a:lnSpc>
              <a:spcBef>
                <a:spcPct val="0"/>
              </a:spcBef>
              <a:spcAft>
                <a:spcPct val="0"/>
              </a:spcAft>
            </a:pPr>
            <a:r>
              <a:rPr lang="zh-CN" altLang="en-US" sz="1100" dirty="0">
                <a:ln>
                  <a:noFill/>
                  <a:prstDash val="sysDot"/>
                </a:ln>
                <a:solidFill>
                  <a:schemeClr val="tx1">
                    <a:lumMod val="85000"/>
                    <a:lumOff val="15000"/>
                  </a:schemeClr>
                </a:solidFill>
                <a:latin typeface="Dubai Medium" panose="020B0603030403030204" charset="0"/>
                <a:cs typeface="Dubai Medium" panose="020B0603030403030204" charset="0"/>
              </a:rPr>
              <a:t>At Advue Media, we offer extensive targeting options across both B2B and B2C industries, ensuring your research reaches the right professionals or consumers. Whether you're seeking insights from industry experts in sectors like Apparel &amp; Fashion, Food &amp; Beverages, or Health and Wellness, or targeting general consumers in broad market categories, we have the right participants for your study.</a:t>
            </a:r>
            <a:endParaRPr lang="zh-CN" altLang="en-US" sz="1100" dirty="0">
              <a:ln>
                <a:noFill/>
                <a:prstDash val="sysDot"/>
              </a:ln>
              <a:solidFill>
                <a:schemeClr val="tx1">
                  <a:lumMod val="85000"/>
                  <a:lumOff val="15000"/>
                </a:schemeClr>
              </a:solidFill>
              <a:latin typeface="Dubai Medium" panose="020B0603030403030204" charset="0"/>
              <a:cs typeface="Dubai Medium" panose="020B0603030403030204" charset="0"/>
            </a:endParaRPr>
          </a:p>
          <a:p>
            <a:pPr marL="0" lvl="0">
              <a:lnSpc>
                <a:spcPct val="150000"/>
              </a:lnSpc>
              <a:spcBef>
                <a:spcPct val="0"/>
              </a:spcBef>
              <a:spcAft>
                <a:spcPct val="0"/>
              </a:spcAft>
            </a:pPr>
            <a:endParaRPr lang="zh-CN" altLang="en-US" sz="1100" dirty="0">
              <a:ln>
                <a:noFill/>
                <a:prstDash val="sysDot"/>
              </a:ln>
              <a:solidFill>
                <a:schemeClr val="tx1">
                  <a:lumMod val="85000"/>
                  <a:lumOff val="15000"/>
                </a:schemeClr>
              </a:solidFill>
              <a:latin typeface="Dubai Medium" panose="020B0603030403030204" charset="0"/>
              <a:cs typeface="Dubai Medium" panose="020B0603030403030204" charset="0"/>
            </a:endParaRPr>
          </a:p>
          <a:p>
            <a:pPr marL="0" lvl="0">
              <a:lnSpc>
                <a:spcPct val="150000"/>
              </a:lnSpc>
              <a:spcBef>
                <a:spcPct val="0"/>
              </a:spcBef>
              <a:spcAft>
                <a:spcPct val="0"/>
              </a:spcAft>
            </a:pPr>
            <a:r>
              <a:rPr lang="zh-CN" altLang="en-US" sz="1100" dirty="0">
                <a:ln>
                  <a:noFill/>
                  <a:prstDash val="sysDot"/>
                </a:ln>
                <a:solidFill>
                  <a:schemeClr val="tx1">
                    <a:lumMod val="85000"/>
                    <a:lumOff val="15000"/>
                  </a:schemeClr>
                </a:solidFill>
                <a:latin typeface="Dubai Medium" panose="020B0603030403030204" charset="0"/>
                <a:cs typeface="Dubai Medium" panose="020B0603030403030204" charset="0"/>
              </a:rPr>
              <a:t>B2B Industry Professionals: Our panel includes professionals from over 1</a:t>
            </a:r>
            <a:r>
              <a:rPr lang="en-US" altLang="zh-CN" sz="1100" dirty="0">
                <a:ln>
                  <a:noFill/>
                  <a:prstDash val="sysDot"/>
                </a:ln>
                <a:solidFill>
                  <a:schemeClr val="tx1">
                    <a:lumMod val="85000"/>
                    <a:lumOff val="15000"/>
                  </a:schemeClr>
                </a:solidFill>
                <a:latin typeface="Dubai Medium" panose="020B0603030403030204" charset="0"/>
                <a:cs typeface="Dubai Medium" panose="020B0603030403030204" charset="0"/>
              </a:rPr>
              <a:t>1</a:t>
            </a:r>
            <a:r>
              <a:rPr lang="zh-CN" altLang="en-US" sz="1100" dirty="0">
                <a:ln>
                  <a:noFill/>
                  <a:prstDash val="sysDot"/>
                </a:ln>
                <a:solidFill>
                  <a:schemeClr val="tx1">
                    <a:lumMod val="85000"/>
                    <a:lumOff val="15000"/>
                  </a:schemeClr>
                </a:solidFill>
                <a:latin typeface="Dubai Medium" panose="020B0603030403030204" charset="0"/>
                <a:cs typeface="Dubai Medium" panose="020B0603030403030204" charset="0"/>
              </a:rPr>
              <a:t>0 industries, offering in-depth knowledge and expertise. You can target participants based on specific job titles, skills, and industries, such as Entertainment, Computer Games, and Cosmetics.</a:t>
            </a:r>
            <a:endParaRPr lang="zh-CN" altLang="en-US" sz="1100" dirty="0">
              <a:ln>
                <a:noFill/>
                <a:prstDash val="sysDot"/>
              </a:ln>
              <a:solidFill>
                <a:schemeClr val="tx1">
                  <a:lumMod val="85000"/>
                  <a:lumOff val="15000"/>
                </a:schemeClr>
              </a:solidFill>
              <a:latin typeface="Dubai Medium" panose="020B0603030403030204" charset="0"/>
              <a:cs typeface="Dubai Medium" panose="020B0603030403030204" charset="0"/>
            </a:endParaRPr>
          </a:p>
          <a:p>
            <a:pPr marL="0" lvl="0">
              <a:lnSpc>
                <a:spcPct val="150000"/>
              </a:lnSpc>
              <a:spcBef>
                <a:spcPct val="0"/>
              </a:spcBef>
              <a:spcAft>
                <a:spcPct val="0"/>
              </a:spcAft>
            </a:pPr>
            <a:endParaRPr lang="zh-CN" altLang="en-US" sz="1100" dirty="0">
              <a:ln>
                <a:noFill/>
                <a:prstDash val="sysDot"/>
              </a:ln>
              <a:solidFill>
                <a:schemeClr val="tx1">
                  <a:lumMod val="85000"/>
                  <a:lumOff val="15000"/>
                </a:schemeClr>
              </a:solidFill>
              <a:latin typeface="Dubai Medium" panose="020B0603030403030204" charset="0"/>
              <a:cs typeface="Dubai Medium" panose="020B0603030403030204" charset="0"/>
            </a:endParaRPr>
          </a:p>
          <a:p>
            <a:pPr marL="0" lvl="0">
              <a:lnSpc>
                <a:spcPct val="150000"/>
              </a:lnSpc>
              <a:spcBef>
                <a:spcPct val="0"/>
              </a:spcBef>
              <a:spcAft>
                <a:spcPct val="0"/>
              </a:spcAft>
            </a:pPr>
            <a:r>
              <a:rPr lang="zh-CN" altLang="en-US" sz="1100" dirty="0">
                <a:ln>
                  <a:noFill/>
                  <a:prstDash val="sysDot"/>
                </a:ln>
                <a:solidFill>
                  <a:schemeClr val="tx1">
                    <a:lumMod val="85000"/>
                    <a:lumOff val="15000"/>
                  </a:schemeClr>
                </a:solidFill>
                <a:latin typeface="Dubai Medium" panose="020B0603030403030204" charset="0"/>
                <a:cs typeface="Dubai Medium" panose="020B0603030403030204" charset="0"/>
              </a:rPr>
              <a:t>B2C Consumers: For broader consumer-based studies, Advue Media also provides access to diverse consumer groups across various sectors like Retail, Technology, Travel, and more. These groups help you understand trends, preferences, and behaviors of general consumer markets.</a:t>
            </a:r>
            <a:endParaRPr lang="zh-CN" altLang="en-US" sz="1100" dirty="0">
              <a:ln>
                <a:noFill/>
                <a:prstDash val="sysDot"/>
              </a:ln>
              <a:solidFill>
                <a:schemeClr val="tx1">
                  <a:lumMod val="85000"/>
                  <a:lumOff val="15000"/>
                </a:schemeClr>
              </a:solidFill>
              <a:latin typeface="Dubai Medium" panose="020B0603030403030204" charset="0"/>
              <a:cs typeface="Dubai Medium" panose="020B0603030403030204" charset="0"/>
            </a:endParaRPr>
          </a:p>
          <a:p>
            <a:pPr marL="0" lvl="0">
              <a:lnSpc>
                <a:spcPct val="150000"/>
              </a:lnSpc>
              <a:spcBef>
                <a:spcPct val="0"/>
              </a:spcBef>
              <a:spcAft>
                <a:spcPct val="0"/>
              </a:spcAft>
            </a:pPr>
            <a:endParaRPr lang="zh-CN" altLang="en-US" sz="1100" dirty="0">
              <a:ln>
                <a:noFill/>
                <a:prstDash val="sysDot"/>
              </a:ln>
              <a:solidFill>
                <a:schemeClr val="tx1">
                  <a:lumMod val="85000"/>
                  <a:lumOff val="15000"/>
                </a:schemeClr>
              </a:solidFill>
              <a:latin typeface="Dubai Medium" panose="020B0603030403030204" charset="0"/>
              <a:cs typeface="Dubai Medium" panose="020B0603030403030204" charset="0"/>
            </a:endParaRPr>
          </a:p>
          <a:p>
            <a:pPr marL="0" lvl="0">
              <a:lnSpc>
                <a:spcPct val="150000"/>
              </a:lnSpc>
              <a:spcBef>
                <a:spcPct val="0"/>
              </a:spcBef>
              <a:spcAft>
                <a:spcPct val="0"/>
              </a:spcAft>
            </a:pPr>
            <a:r>
              <a:rPr lang="zh-CN" altLang="en-US" sz="1100" dirty="0">
                <a:ln>
                  <a:noFill/>
                  <a:prstDash val="sysDot"/>
                </a:ln>
                <a:solidFill>
                  <a:schemeClr val="tx1">
                    <a:lumMod val="85000"/>
                    <a:lumOff val="15000"/>
                  </a:schemeClr>
                </a:solidFill>
                <a:latin typeface="Dubai Medium" panose="020B0603030403030204" charset="0"/>
                <a:cs typeface="Dubai Medium" panose="020B0603030403030204" charset="0"/>
              </a:rPr>
              <a:t>By utilizing both B2B and B2C targeting, you can ensure your study covers the entire spectrum of participants, from professionals to everyday consumers, for the most accurate and comprehensive research results.</a:t>
            </a:r>
            <a:endParaRPr lang="zh-CN" altLang="en-US" sz="1100" dirty="0">
              <a:ln>
                <a:noFill/>
                <a:prstDash val="sysDot"/>
              </a:ln>
              <a:solidFill>
                <a:schemeClr val="tx1">
                  <a:lumMod val="85000"/>
                  <a:lumOff val="15000"/>
                </a:schemeClr>
              </a:solidFill>
              <a:latin typeface="Dubai Medium" panose="020B0603030403030204" charset="0"/>
              <a:cs typeface="Dubai Medium" panose="020B0603030403030204" charset="0"/>
            </a:endParaRPr>
          </a:p>
        </p:txBody>
      </p:sp>
      <p:sp>
        <p:nvSpPr>
          <p:cNvPr id="8"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00B050"/>
                </a:solidFill>
                <a:latin typeface="Times New Roman" panose="02020603050405020304" charset="0"/>
                <a:cs typeface="Times New Roman" panose="02020603050405020304" charset="0"/>
              </a:rPr>
              <a:t>Copyright </a:t>
            </a:r>
            <a:r>
              <a:rPr lang="en-US" altLang="en-US" sz="1335" b="1" dirty="0">
                <a:solidFill>
                  <a:srgbClr val="00B050"/>
                </a:solidFill>
                <a:latin typeface="Times New Roman" panose="02020603050405020304" charset="0"/>
                <a:cs typeface="Times New Roman" panose="02020603050405020304" charset="0"/>
              </a:rPr>
              <a:t>©</a:t>
            </a:r>
            <a:r>
              <a:rPr lang="en-US" altLang="zh-CN" sz="1335" b="1" dirty="0">
                <a:solidFill>
                  <a:srgbClr val="00B050"/>
                </a:solidFill>
                <a:latin typeface="Times New Roman" panose="02020603050405020304" charset="0"/>
                <a:cs typeface="Times New Roman" panose="02020603050405020304" charset="0"/>
              </a:rPr>
              <a:t> 2025 Advuemedia All Rights Reserved</a:t>
            </a:r>
            <a:endParaRPr lang="en-US" altLang="zh-CN" sz="1335" b="1" dirty="0">
              <a:solidFill>
                <a:srgbClr val="00B050"/>
              </a:solidFill>
              <a:latin typeface="Times New Roman" panose="02020603050405020304" charset="0"/>
              <a:cs typeface="Times New Roman" panose="02020603050405020304" charset="0"/>
            </a:endParaRPr>
          </a:p>
          <a:p>
            <a:r>
              <a:rPr lang="en-US" altLang="zh-CN" sz="1335" dirty="0">
                <a:solidFill>
                  <a:srgbClr val="00B050"/>
                </a:solidFill>
                <a:latin typeface="Times New Roman" panose="02020603050405020304" charset="0"/>
                <a:cs typeface="Times New Roman" panose="02020603050405020304" charset="0"/>
              </a:rPr>
              <a:t>https://advuemedia.com/</a:t>
            </a:r>
            <a:endParaRPr lang="en-US" altLang="zh-CN" sz="1335" dirty="0">
              <a:solidFill>
                <a:srgbClr val="00B050"/>
              </a:solidFill>
              <a:latin typeface="Times New Roman" panose="02020603050405020304" charset="0"/>
              <a:cs typeface="Times New Roman" panose="02020603050405020304" charset="0"/>
            </a:endParaRPr>
          </a:p>
        </p:txBody>
      </p:sp>
    </p:spTree>
    <p:custDataLst>
      <p:tags r:id="rId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标题 1"/>
          <p:cNvSpPr>
            <a:spLocks noGrp="1"/>
          </p:cNvSpPr>
          <p:nvPr>
            <p:ph type="title"/>
          </p:nvPr>
        </p:nvSpPr>
        <p:spPr>
          <a:xfrm>
            <a:off x="475050" y="342335"/>
            <a:ext cx="10969200" cy="705600"/>
          </a:xfrm>
        </p:spPr>
        <p:txBody>
          <a:bodyPr>
            <a:normAutofit fontScale="90000"/>
          </a:bodyPr>
          <a:p>
            <a:r>
              <a:rPr lang="en-US" altLang="zh-CN" b="1">
                <a:solidFill>
                  <a:srgbClr val="92D050"/>
                </a:solidFill>
                <a:latin typeface="Dubai Medium" panose="020B0603030403030204" charset="0"/>
                <a:cs typeface="Dubai Medium" panose="020B0603030403030204" charset="0"/>
              </a:rPr>
              <a:t>Top Industries</a:t>
            </a:r>
            <a:endParaRPr lang="en-US" altLang="zh-CN" b="1">
              <a:solidFill>
                <a:srgbClr val="92D050"/>
              </a:solidFill>
              <a:latin typeface="Dubai Medium" panose="020B0603030403030204" charset="0"/>
              <a:cs typeface="Dubai Medium" panose="020B0603030403030204" charset="0"/>
            </a:endParaRPr>
          </a:p>
        </p:txBody>
      </p:sp>
      <p:graphicFrame>
        <p:nvGraphicFramePr>
          <p:cNvPr id="6" name="图表 5" descr="7b0a202020202263686172745265734964223a202234363530303930220a7d0a"/>
          <p:cNvGraphicFramePr/>
          <p:nvPr/>
        </p:nvGraphicFramePr>
        <p:xfrm>
          <a:off x="608330" y="998855"/>
          <a:ext cx="10951210" cy="5184140"/>
        </p:xfrm>
        <a:graphic>
          <a:graphicData uri="http://schemas.openxmlformats.org/drawingml/2006/chart">
            <c:chart xmlns:c="http://schemas.openxmlformats.org/drawingml/2006/chart" xmlns:r="http://schemas.openxmlformats.org/officeDocument/2006/relationships" r:id="rId1"/>
          </a:graphicData>
        </a:graphic>
      </p:graphicFrame>
      <p:cxnSp>
        <p:nvCxnSpPr>
          <p:cNvPr id="7" name="直接连接符 6"/>
          <p:cNvCxnSpPr/>
          <p:nvPr/>
        </p:nvCxnSpPr>
        <p:spPr>
          <a:xfrm>
            <a:off x="565785" y="894080"/>
            <a:ext cx="3122295" cy="1270"/>
          </a:xfrm>
          <a:prstGeom prst="line">
            <a:avLst/>
          </a:prstGeom>
          <a:ln>
            <a:solidFill>
              <a:schemeClr val="bg1">
                <a:lumMod val="65000"/>
              </a:schemeClr>
            </a:solidFill>
          </a:ln>
        </p:spPr>
        <p:style>
          <a:lnRef idx="2">
            <a:schemeClr val="accent1"/>
          </a:lnRef>
          <a:fillRef idx="0">
            <a:srgbClr val="FFFFFF"/>
          </a:fillRef>
          <a:effectRef idx="0">
            <a:srgbClr val="FFFFFF"/>
          </a:effectRef>
          <a:fontRef idx="minor">
            <a:schemeClr val="tx1"/>
          </a:fontRef>
        </p:style>
      </p:cxnSp>
      <p:sp>
        <p:nvSpPr>
          <p:cNvPr id="8"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321380"/>
            <a:ext cx="10969200" cy="705600"/>
          </a:xfrm>
        </p:spPr>
        <p:txBody>
          <a:bodyPr>
            <a:normAutofit fontScale="90000"/>
          </a:bodyPr>
          <a:p>
            <a:r>
              <a:rPr lang="en-US" altLang="zh-CN">
                <a:latin typeface="Dubai Medium" panose="020B0603030403030204" charset="0"/>
                <a:cs typeface="Dubai Medium" panose="020B0603030403030204" charset="0"/>
              </a:rPr>
              <a:t>List of </a:t>
            </a:r>
            <a:r>
              <a:rPr lang="en-US" altLang="zh-CN">
                <a:solidFill>
                  <a:srgbClr val="92D050"/>
                </a:solidFill>
                <a:latin typeface="Dubai Medium" panose="020B0603030403030204" charset="0"/>
                <a:cs typeface="Dubai Medium" panose="020B0603030403030204" charset="0"/>
              </a:rPr>
              <a:t>Industries </a:t>
            </a:r>
            <a:r>
              <a:rPr lang="en-US" altLang="zh-CN">
                <a:latin typeface="Dubai Medium" panose="020B0603030403030204" charset="0"/>
                <a:cs typeface="Dubai Medium" panose="020B0603030403030204" charset="0"/>
              </a:rPr>
              <a:t>in Our Panel</a:t>
            </a:r>
            <a:endParaRPr lang="en-US" altLang="zh-CN">
              <a:latin typeface="Dubai Medium" panose="020B0603030403030204" charset="0"/>
              <a:cs typeface="Dubai Medium" panose="020B0603030403030204" charset="0"/>
            </a:endParaRPr>
          </a:p>
        </p:txBody>
      </p:sp>
      <p:sp>
        <p:nvSpPr>
          <p:cNvPr id="8"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cxnSp>
        <p:nvCxnSpPr>
          <p:cNvPr id="24" name="直接连接符 23"/>
          <p:cNvCxnSpPr/>
          <p:nvPr/>
        </p:nvCxnSpPr>
        <p:spPr>
          <a:xfrm flipV="1">
            <a:off x="701675" y="972185"/>
            <a:ext cx="6429375" cy="3810"/>
          </a:xfrm>
          <a:prstGeom prst="line">
            <a:avLst/>
          </a:prstGeom>
          <a:ln>
            <a:solidFill>
              <a:srgbClr val="C8C8C8"/>
            </a:solidFill>
          </a:ln>
        </p:spPr>
        <p:style>
          <a:lnRef idx="2">
            <a:schemeClr val="accent1"/>
          </a:lnRef>
          <a:fillRef idx="0">
            <a:srgbClr val="FFFFFF"/>
          </a:fillRef>
          <a:effectRef idx="0">
            <a:srgbClr val="FFFFFF"/>
          </a:effectRef>
          <a:fontRef idx="minor">
            <a:schemeClr val="tx1"/>
          </a:fontRef>
        </p:style>
      </p:cxnSp>
      <p:cxnSp>
        <p:nvCxnSpPr>
          <p:cNvPr id="41" name="直接连接符 40"/>
          <p:cNvCxnSpPr/>
          <p:nvPr>
            <p:custDataLst>
              <p:tags r:id="rId1"/>
            </p:custDataLst>
          </p:nvPr>
        </p:nvCxnSpPr>
        <p:spPr>
          <a:xfrm>
            <a:off x="701675" y="1466850"/>
            <a:ext cx="4445" cy="3494405"/>
          </a:xfrm>
          <a:prstGeom prst="line">
            <a:avLst/>
          </a:prstGeom>
          <a:ln>
            <a:solidFill>
              <a:srgbClr val="BEBEBE"/>
            </a:solidFill>
          </a:ln>
        </p:spPr>
        <p:style>
          <a:lnRef idx="2">
            <a:schemeClr val="accent1"/>
          </a:lnRef>
          <a:fillRef idx="0">
            <a:srgbClr val="FFFFFF"/>
          </a:fillRef>
          <a:effectRef idx="0">
            <a:srgbClr val="FFFFFF"/>
          </a:effectRef>
          <a:fontRef idx="minor">
            <a:schemeClr val="tx1"/>
          </a:fontRef>
        </p:style>
      </p:cxnSp>
      <p:sp>
        <p:nvSpPr>
          <p:cNvPr id="6" name="文本框 5"/>
          <p:cNvSpPr txBox="1"/>
          <p:nvPr>
            <p:custDataLst>
              <p:tags r:id="rId2"/>
            </p:custDataLst>
          </p:nvPr>
        </p:nvSpPr>
        <p:spPr>
          <a:xfrm>
            <a:off x="790575" y="1403985"/>
            <a:ext cx="2438400" cy="3771265"/>
          </a:xfrm>
          <a:prstGeom prst="rect">
            <a:avLst/>
          </a:prstGeom>
          <a:noFill/>
        </p:spPr>
        <p:txBody>
          <a:bodyPr wrap="square" rtlCol="0">
            <a:noAutofit/>
          </a:bodyPr>
          <a:p>
            <a:r>
              <a:rPr lang="en-US" altLang="zh-CN" sz="1100"/>
              <a:t>Retail &amp; E-commerce</a:t>
            </a:r>
            <a:endParaRPr lang="en-US" altLang="zh-CN" sz="1100"/>
          </a:p>
          <a:p>
            <a:r>
              <a:rPr lang="en-US" altLang="zh-CN" sz="1100"/>
              <a:t>Apparel &amp; Fashion</a:t>
            </a:r>
            <a:endParaRPr lang="en-US" altLang="zh-CN" sz="1100"/>
          </a:p>
          <a:p>
            <a:r>
              <a:rPr lang="en-US" altLang="zh-CN" sz="1100"/>
              <a:t>Technology &amp; IT</a:t>
            </a:r>
            <a:endParaRPr lang="en-US" altLang="zh-CN" sz="1100"/>
          </a:p>
          <a:p>
            <a:r>
              <a:rPr lang="en-US" altLang="zh-CN" sz="1100"/>
              <a:t>Healthcare &amp; Pharmaceuticals</a:t>
            </a:r>
            <a:endParaRPr lang="en-US" altLang="zh-CN" sz="1100"/>
          </a:p>
          <a:p>
            <a:r>
              <a:rPr lang="en-US" altLang="zh-CN" sz="1100"/>
              <a:t>Automotive</a:t>
            </a:r>
            <a:endParaRPr lang="en-US" altLang="zh-CN" sz="1100"/>
          </a:p>
          <a:p>
            <a:r>
              <a:rPr lang="en-US" altLang="zh-CN" sz="1100"/>
              <a:t>Financial Services</a:t>
            </a:r>
            <a:endParaRPr lang="en-US" altLang="zh-CN" sz="1100"/>
          </a:p>
          <a:p>
            <a:r>
              <a:rPr lang="en-US" altLang="zh-CN" sz="1100"/>
              <a:t>Food &amp; Beverages</a:t>
            </a:r>
            <a:endParaRPr lang="en-US" altLang="zh-CN" sz="1100"/>
          </a:p>
          <a:p>
            <a:r>
              <a:rPr lang="en-US" altLang="zh-CN" sz="1100"/>
              <a:t>Entertainment &amp; Media</a:t>
            </a:r>
            <a:endParaRPr lang="en-US" altLang="zh-CN" sz="1100"/>
          </a:p>
          <a:p>
            <a:r>
              <a:rPr lang="en-US" altLang="zh-CN" sz="1100"/>
              <a:t>Education</a:t>
            </a:r>
            <a:endParaRPr lang="en-US" altLang="zh-CN" sz="1100"/>
          </a:p>
          <a:p>
            <a:r>
              <a:rPr lang="en-US" altLang="zh-CN" sz="1100"/>
              <a:t>Travel &amp; Tourism</a:t>
            </a:r>
            <a:endParaRPr lang="en-US" altLang="zh-CN" sz="1100"/>
          </a:p>
          <a:p>
            <a:r>
              <a:rPr lang="en-US" altLang="zh-CN" sz="1100"/>
              <a:t>Telecommunications</a:t>
            </a:r>
            <a:endParaRPr lang="en-US" altLang="zh-CN" sz="1100"/>
          </a:p>
          <a:p>
            <a:r>
              <a:rPr lang="en-US" altLang="zh-CN" sz="1100"/>
              <a:t>Real Estate</a:t>
            </a:r>
            <a:endParaRPr lang="en-US" altLang="zh-CN" sz="1100"/>
          </a:p>
          <a:p>
            <a:r>
              <a:rPr lang="en-US" altLang="zh-CN" sz="1100"/>
              <a:t>Banking &amp; Insurance</a:t>
            </a:r>
            <a:endParaRPr lang="en-US" altLang="zh-CN" sz="1100"/>
          </a:p>
          <a:p>
            <a:r>
              <a:rPr lang="en-US" altLang="zh-CN" sz="1100"/>
              <a:t>Consumer Electronics</a:t>
            </a:r>
            <a:endParaRPr lang="en-US" altLang="zh-CN" sz="1100"/>
          </a:p>
          <a:p>
            <a:r>
              <a:rPr lang="en-US" altLang="zh-CN" sz="1100"/>
              <a:t>Marketing &amp; Advertising</a:t>
            </a:r>
            <a:endParaRPr lang="en-US" altLang="zh-CN" sz="1100"/>
          </a:p>
          <a:p>
            <a:r>
              <a:rPr lang="en-US" altLang="zh-CN" sz="1100"/>
              <a:t>Energy &amp; Utilities</a:t>
            </a:r>
            <a:endParaRPr lang="en-US" altLang="zh-CN" sz="1100"/>
          </a:p>
          <a:p>
            <a:r>
              <a:rPr lang="en-US" altLang="zh-CN" sz="1100"/>
              <a:t>Government &amp; Public Sector</a:t>
            </a:r>
            <a:endParaRPr lang="en-US" altLang="zh-CN" sz="1100"/>
          </a:p>
          <a:p>
            <a:r>
              <a:rPr lang="en-US" altLang="zh-CN" sz="1100"/>
              <a:t>Legal Services</a:t>
            </a:r>
            <a:endParaRPr lang="en-US" altLang="zh-CN" sz="1100"/>
          </a:p>
          <a:p>
            <a:r>
              <a:rPr lang="en-US" altLang="zh-CN" sz="1100"/>
              <a:t>Aerospace &amp; Defense</a:t>
            </a:r>
            <a:endParaRPr lang="en-US" altLang="zh-CN" sz="1100"/>
          </a:p>
          <a:p>
            <a:r>
              <a:rPr lang="en-US" altLang="zh-CN" sz="1100"/>
              <a:t>Non-profit &amp; NGOs</a:t>
            </a:r>
            <a:endParaRPr lang="en-US" altLang="zh-CN" sz="1100"/>
          </a:p>
        </p:txBody>
      </p:sp>
      <p:cxnSp>
        <p:nvCxnSpPr>
          <p:cNvPr id="7" name="直接连接符 6"/>
          <p:cNvCxnSpPr/>
          <p:nvPr>
            <p:custDataLst>
              <p:tags r:id="rId3"/>
            </p:custDataLst>
          </p:nvPr>
        </p:nvCxnSpPr>
        <p:spPr>
          <a:xfrm>
            <a:off x="3557905" y="1466850"/>
            <a:ext cx="4445" cy="3494405"/>
          </a:xfrm>
          <a:prstGeom prst="line">
            <a:avLst/>
          </a:prstGeom>
          <a:ln>
            <a:solidFill>
              <a:srgbClr val="BEBEBE"/>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p:custDataLst>
              <p:tags r:id="rId4"/>
            </p:custDataLst>
          </p:nvPr>
        </p:nvCxnSpPr>
        <p:spPr>
          <a:xfrm>
            <a:off x="6414135" y="1466850"/>
            <a:ext cx="4445" cy="3494405"/>
          </a:xfrm>
          <a:prstGeom prst="line">
            <a:avLst/>
          </a:prstGeom>
          <a:ln>
            <a:solidFill>
              <a:srgbClr val="BEBEBE"/>
            </a:solidFill>
          </a:ln>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9270365" y="1466850"/>
            <a:ext cx="4445" cy="3494405"/>
          </a:xfrm>
          <a:prstGeom prst="line">
            <a:avLst/>
          </a:prstGeom>
          <a:ln>
            <a:solidFill>
              <a:srgbClr val="BEBEBE"/>
            </a:solidFill>
          </a:ln>
        </p:spPr>
        <p:style>
          <a:lnRef idx="2">
            <a:schemeClr val="accent1"/>
          </a:lnRef>
          <a:fillRef idx="0">
            <a:srgbClr val="FFFFFF"/>
          </a:fillRef>
          <a:effectRef idx="0">
            <a:srgbClr val="FFFFFF"/>
          </a:effectRef>
          <a:fontRef idx="minor">
            <a:schemeClr val="tx1"/>
          </a:fontRef>
        </p:style>
      </p:cxnSp>
      <p:sp>
        <p:nvSpPr>
          <p:cNvPr id="11" name="文本框 10"/>
          <p:cNvSpPr txBox="1"/>
          <p:nvPr>
            <p:custDataLst>
              <p:tags r:id="rId5"/>
            </p:custDataLst>
          </p:nvPr>
        </p:nvSpPr>
        <p:spPr>
          <a:xfrm>
            <a:off x="3769360" y="1403985"/>
            <a:ext cx="2438400" cy="3771265"/>
          </a:xfrm>
          <a:prstGeom prst="rect">
            <a:avLst/>
          </a:prstGeom>
          <a:noFill/>
        </p:spPr>
        <p:txBody>
          <a:bodyPr wrap="square" rtlCol="0">
            <a:noAutofit/>
          </a:bodyPr>
          <a:p>
            <a:r>
              <a:rPr lang="en-US" altLang="zh-CN" sz="1100"/>
              <a:t>Arts &amp; Culture</a:t>
            </a:r>
            <a:endParaRPr lang="en-US" altLang="zh-CN" sz="1100"/>
          </a:p>
          <a:p>
            <a:r>
              <a:rPr lang="en-US" altLang="zh-CN" sz="1100"/>
              <a:t>Construction &amp; Architecture</a:t>
            </a:r>
            <a:endParaRPr lang="en-US" altLang="zh-CN" sz="1100"/>
          </a:p>
          <a:p>
            <a:r>
              <a:rPr lang="en-US" altLang="zh-CN" sz="1100"/>
              <a:t>Sports &amp; Recreation</a:t>
            </a:r>
            <a:endParaRPr lang="en-US" altLang="zh-CN" sz="1100"/>
          </a:p>
          <a:p>
            <a:r>
              <a:rPr lang="en-US" altLang="zh-CN" sz="1100"/>
              <a:t>Transportation &amp; Logistics</a:t>
            </a:r>
            <a:endParaRPr lang="en-US" altLang="zh-CN" sz="1100"/>
          </a:p>
          <a:p>
            <a:r>
              <a:rPr lang="en-US" altLang="zh-CN" sz="1100"/>
              <a:t>Hospitality &amp; Leisure</a:t>
            </a:r>
            <a:endParaRPr lang="en-US" altLang="zh-CN" sz="1100"/>
          </a:p>
          <a:p>
            <a:r>
              <a:rPr lang="en-US" altLang="zh-CN" sz="1100"/>
              <a:t>Manufacturing</a:t>
            </a:r>
            <a:endParaRPr lang="en-US" altLang="zh-CN" sz="1100"/>
          </a:p>
          <a:p>
            <a:r>
              <a:rPr lang="en-US" altLang="zh-CN" sz="1100"/>
              <a:t>Mining &amp; Natural Resources</a:t>
            </a:r>
            <a:endParaRPr lang="en-US" altLang="zh-CN" sz="1100"/>
          </a:p>
          <a:p>
            <a:r>
              <a:rPr lang="en-US" altLang="zh-CN" sz="1100"/>
              <a:t>Media &amp; Broadcasting</a:t>
            </a:r>
            <a:endParaRPr lang="en-US" altLang="zh-CN" sz="1100"/>
          </a:p>
          <a:p>
            <a:r>
              <a:rPr lang="en-US" altLang="zh-CN" sz="1100"/>
              <a:t>Healthcare Technology</a:t>
            </a:r>
            <a:endParaRPr lang="en-US" altLang="zh-CN" sz="1100"/>
          </a:p>
          <a:p>
            <a:r>
              <a:rPr lang="en-US" altLang="zh-CN" sz="1100"/>
              <a:t>Consulting &amp; Market Research</a:t>
            </a:r>
            <a:endParaRPr lang="en-US" altLang="zh-CN" sz="1100"/>
          </a:p>
          <a:p>
            <a:r>
              <a:rPr lang="en-US" altLang="zh-CN" sz="1100"/>
              <a:t>Retail Banking</a:t>
            </a:r>
            <a:endParaRPr lang="en-US" altLang="zh-CN" sz="1100"/>
          </a:p>
          <a:p>
            <a:r>
              <a:rPr lang="en-US" altLang="zh-CN" sz="1100"/>
              <a:t>Food Services</a:t>
            </a:r>
            <a:endParaRPr lang="en-US" altLang="zh-CN" sz="1100"/>
          </a:p>
          <a:p>
            <a:r>
              <a:rPr lang="en-US" altLang="zh-CN" sz="1100"/>
              <a:t>Beauty &amp; Cosmetics</a:t>
            </a:r>
            <a:endParaRPr lang="en-US" altLang="zh-CN" sz="1100"/>
          </a:p>
          <a:p>
            <a:r>
              <a:rPr lang="en-US" altLang="zh-CN" sz="1100"/>
              <a:t>Fashion Retail</a:t>
            </a:r>
            <a:endParaRPr lang="en-US" altLang="zh-CN" sz="1100"/>
          </a:p>
          <a:p>
            <a:r>
              <a:rPr lang="en-US" altLang="zh-CN" sz="1100"/>
              <a:t>Environmental Services</a:t>
            </a:r>
            <a:endParaRPr lang="en-US" altLang="zh-CN" sz="1100"/>
          </a:p>
          <a:p>
            <a:r>
              <a:rPr lang="en-US" altLang="zh-CN" sz="1100"/>
              <a:t>Human Resources &amp; Staffing</a:t>
            </a:r>
            <a:endParaRPr lang="en-US" altLang="zh-CN" sz="1100"/>
          </a:p>
          <a:p>
            <a:r>
              <a:rPr lang="en-US" altLang="zh-CN" sz="1100"/>
              <a:t>Supply Chain &amp; Distribution</a:t>
            </a:r>
            <a:endParaRPr lang="en-US" altLang="zh-CN" sz="1100"/>
          </a:p>
          <a:p>
            <a:r>
              <a:rPr lang="en-US" altLang="zh-CN" sz="1100"/>
              <a:t>Social Services</a:t>
            </a:r>
            <a:endParaRPr lang="en-US" altLang="zh-CN" sz="1100"/>
          </a:p>
          <a:p>
            <a:r>
              <a:rPr lang="en-US" altLang="zh-CN" sz="1100"/>
              <a:t>Education Technology</a:t>
            </a:r>
            <a:endParaRPr lang="en-US" altLang="zh-CN" sz="1100"/>
          </a:p>
          <a:p>
            <a:r>
              <a:rPr lang="en-US" altLang="zh-CN" sz="1100"/>
              <a:t>Fitness &amp; Wellness</a:t>
            </a:r>
            <a:endParaRPr lang="en-US" altLang="zh-CN" sz="1100"/>
          </a:p>
          <a:p>
            <a:endParaRPr lang="en-US" altLang="zh-CN" sz="1100"/>
          </a:p>
        </p:txBody>
      </p:sp>
      <p:sp>
        <p:nvSpPr>
          <p:cNvPr id="12" name="文本框 11"/>
          <p:cNvSpPr txBox="1"/>
          <p:nvPr>
            <p:custDataLst>
              <p:tags r:id="rId6"/>
            </p:custDataLst>
          </p:nvPr>
        </p:nvSpPr>
        <p:spPr>
          <a:xfrm>
            <a:off x="6624955" y="1403985"/>
            <a:ext cx="2438400" cy="3771265"/>
          </a:xfrm>
          <a:prstGeom prst="rect">
            <a:avLst/>
          </a:prstGeom>
          <a:noFill/>
        </p:spPr>
        <p:txBody>
          <a:bodyPr wrap="square" rtlCol="0">
            <a:noAutofit/>
          </a:bodyPr>
          <a:p>
            <a:r>
              <a:rPr lang="en-US" altLang="zh-CN" sz="1100"/>
              <a:t>Retail Technology</a:t>
            </a:r>
            <a:endParaRPr lang="en-US" altLang="zh-CN" sz="1100"/>
          </a:p>
          <a:p>
            <a:r>
              <a:rPr lang="en-US" altLang="zh-CN" sz="1100"/>
              <a:t>Advertising Agencies</a:t>
            </a:r>
            <a:endParaRPr lang="en-US" altLang="zh-CN" sz="1100"/>
          </a:p>
          <a:p>
            <a:r>
              <a:rPr lang="en-US" altLang="zh-CN" sz="1100"/>
              <a:t>Construction Materials</a:t>
            </a:r>
            <a:endParaRPr lang="en-US" altLang="zh-CN" sz="1100"/>
          </a:p>
          <a:p>
            <a:r>
              <a:rPr lang="en-US" altLang="zh-CN" sz="1100"/>
              <a:t>Public Relations</a:t>
            </a:r>
            <a:endParaRPr lang="en-US" altLang="zh-CN" sz="1100"/>
          </a:p>
          <a:p>
            <a:r>
              <a:rPr lang="en-US" altLang="zh-CN" sz="1100"/>
              <a:t>Publishing</a:t>
            </a:r>
            <a:endParaRPr lang="en-US" altLang="zh-CN" sz="1100"/>
          </a:p>
          <a:p>
            <a:r>
              <a:rPr lang="en-US" altLang="zh-CN" sz="1100"/>
              <a:t>Insurance</a:t>
            </a:r>
            <a:endParaRPr lang="en-US" altLang="zh-CN" sz="1100"/>
          </a:p>
          <a:p>
            <a:r>
              <a:rPr lang="en-US" altLang="zh-CN" sz="1100"/>
              <a:t>Luxury Goods</a:t>
            </a:r>
            <a:endParaRPr lang="en-US" altLang="zh-CN" sz="1100"/>
          </a:p>
          <a:p>
            <a:r>
              <a:rPr lang="en-US" altLang="zh-CN" sz="1100"/>
              <a:t>Home Improvement</a:t>
            </a:r>
            <a:endParaRPr lang="en-US" altLang="zh-CN" sz="1100"/>
          </a:p>
          <a:p>
            <a:r>
              <a:rPr lang="en-US" altLang="zh-CN" sz="1100"/>
              <a:t>Pet Care</a:t>
            </a:r>
            <a:endParaRPr lang="en-US" altLang="zh-CN" sz="1100"/>
          </a:p>
          <a:p>
            <a:r>
              <a:rPr lang="en-US" altLang="zh-CN" sz="1100"/>
              <a:t>Financial Technology (FinTech)</a:t>
            </a:r>
            <a:endParaRPr lang="en-US" altLang="zh-CN" sz="1100"/>
          </a:p>
          <a:p>
            <a:r>
              <a:rPr lang="en-US" altLang="zh-CN" sz="1100"/>
              <a:t>Luxury Services</a:t>
            </a:r>
            <a:endParaRPr lang="en-US" altLang="zh-CN" sz="1100"/>
          </a:p>
          <a:p>
            <a:r>
              <a:rPr lang="en-US" altLang="zh-CN" sz="1100"/>
              <a:t>Digital Marketing</a:t>
            </a:r>
            <a:endParaRPr lang="en-US" altLang="zh-CN" sz="1100"/>
          </a:p>
          <a:p>
            <a:r>
              <a:rPr lang="en-US" altLang="zh-CN" sz="1100"/>
              <a:t>E-Learning</a:t>
            </a:r>
            <a:endParaRPr lang="en-US" altLang="zh-CN" sz="1100"/>
          </a:p>
          <a:p>
            <a:r>
              <a:rPr lang="en-US" altLang="zh-CN" sz="1100"/>
              <a:t>Real Estate Development</a:t>
            </a:r>
            <a:endParaRPr lang="en-US" altLang="zh-CN" sz="1100"/>
          </a:p>
          <a:p>
            <a:r>
              <a:rPr lang="en-US" altLang="zh-CN" sz="1100"/>
              <a:t>Chemical Engineering</a:t>
            </a:r>
            <a:endParaRPr lang="en-US" altLang="zh-CN" sz="1100"/>
          </a:p>
          <a:p>
            <a:r>
              <a:rPr lang="en-US" altLang="zh-CN" sz="1100"/>
              <a:t>Civil Engineering</a:t>
            </a:r>
            <a:endParaRPr lang="en-US" altLang="zh-CN" sz="1100"/>
          </a:p>
          <a:p>
            <a:r>
              <a:rPr lang="en-US" altLang="zh-CN" sz="1100"/>
              <a:t>Pharmaceuticals &amp; Biotechnology</a:t>
            </a:r>
            <a:endParaRPr lang="en-US" altLang="zh-CN" sz="1100"/>
          </a:p>
          <a:p>
            <a:r>
              <a:rPr lang="en-US" altLang="zh-CN" sz="1100"/>
              <a:t>Mining Engineering</a:t>
            </a:r>
            <a:endParaRPr lang="en-US" altLang="zh-CN" sz="1100"/>
          </a:p>
          <a:p>
            <a:r>
              <a:rPr lang="en-US" altLang="zh-CN" sz="1100"/>
              <a:t>Chemical Manufacturing</a:t>
            </a:r>
            <a:endParaRPr lang="en-US" altLang="zh-CN" sz="1100"/>
          </a:p>
          <a:p>
            <a:r>
              <a:rPr lang="en-US" altLang="zh-CN" sz="1100"/>
              <a:t>Consumer Goods</a:t>
            </a:r>
            <a:endParaRPr lang="en-US" altLang="zh-CN" sz="1100"/>
          </a:p>
        </p:txBody>
      </p:sp>
      <p:sp>
        <p:nvSpPr>
          <p:cNvPr id="13" name="文本框 12"/>
          <p:cNvSpPr txBox="1"/>
          <p:nvPr/>
        </p:nvSpPr>
        <p:spPr>
          <a:xfrm>
            <a:off x="9481820" y="1403985"/>
            <a:ext cx="2438400" cy="3771265"/>
          </a:xfrm>
          <a:prstGeom prst="rect">
            <a:avLst/>
          </a:prstGeom>
          <a:noFill/>
        </p:spPr>
        <p:txBody>
          <a:bodyPr wrap="square" rtlCol="0">
            <a:noAutofit/>
          </a:bodyPr>
          <a:p>
            <a:r>
              <a:rPr lang="en-US" altLang="zh-CN" sz="1100"/>
              <a:t>B2B Services</a:t>
            </a:r>
            <a:endParaRPr lang="en-US" altLang="zh-CN" sz="1100"/>
          </a:p>
          <a:p>
            <a:r>
              <a:rPr lang="en-US" altLang="zh-CN" sz="1100"/>
              <a:t>Agriculture &amp; Farming</a:t>
            </a:r>
            <a:endParaRPr lang="en-US" altLang="zh-CN" sz="1100"/>
          </a:p>
          <a:p>
            <a:r>
              <a:rPr lang="en-US" altLang="zh-CN" sz="1100"/>
              <a:t>Automotive Parts</a:t>
            </a:r>
            <a:endParaRPr lang="en-US" altLang="zh-CN" sz="1100"/>
          </a:p>
          <a:p>
            <a:r>
              <a:rPr lang="en-US" altLang="zh-CN" sz="1100"/>
              <a:t>Energy Management</a:t>
            </a:r>
            <a:endParaRPr lang="en-US" altLang="zh-CN" sz="1100"/>
          </a:p>
          <a:p>
            <a:r>
              <a:rPr lang="en-US" altLang="zh-CN" sz="1100"/>
              <a:t>Waste Management</a:t>
            </a:r>
            <a:endParaRPr lang="en-US" altLang="zh-CN" sz="1100"/>
          </a:p>
          <a:p>
            <a:r>
              <a:rPr lang="en-US" altLang="zh-CN" sz="1100"/>
              <a:t>Architecture &amp; Design</a:t>
            </a:r>
            <a:endParaRPr lang="en-US" altLang="zh-CN" sz="1100"/>
          </a:p>
          <a:p>
            <a:r>
              <a:rPr lang="en-US" altLang="zh-CN" sz="1100"/>
              <a:t>Tourism &amp; Hospitality Management</a:t>
            </a:r>
            <a:endParaRPr lang="en-US" altLang="zh-CN" sz="1100"/>
          </a:p>
          <a:p>
            <a:r>
              <a:rPr lang="en-US" altLang="zh-CN" sz="1100"/>
              <a:t>Public Health</a:t>
            </a:r>
            <a:endParaRPr lang="en-US" altLang="zh-CN" sz="1100"/>
          </a:p>
          <a:p>
            <a:r>
              <a:rPr lang="en-US" altLang="zh-CN" sz="1100"/>
              <a:t>Veterinary Services</a:t>
            </a:r>
            <a:endParaRPr lang="en-US" altLang="zh-CN" sz="1100"/>
          </a:p>
          <a:p>
            <a:r>
              <a:rPr lang="en-US" altLang="zh-CN" sz="1100"/>
              <a:t>Marine Services</a:t>
            </a:r>
            <a:endParaRPr lang="en-US" altLang="zh-CN" sz="1100"/>
          </a:p>
          <a:p>
            <a:r>
              <a:rPr lang="en-US" altLang="zh-CN" sz="1100"/>
              <a:t>Logistics &amp; Distribution</a:t>
            </a:r>
            <a:endParaRPr lang="en-US" altLang="zh-CN" sz="1100"/>
          </a:p>
          <a:p>
            <a:r>
              <a:rPr lang="en-US" altLang="zh-CN" sz="1100"/>
              <a:t>Forestry &amp; Wood Products</a:t>
            </a:r>
            <a:endParaRPr lang="en-US" altLang="zh-CN" sz="1100"/>
          </a:p>
          <a:p>
            <a:r>
              <a:rPr lang="en-US" altLang="zh-CN" sz="1100"/>
              <a:t>Manufacturing &amp; Production</a:t>
            </a:r>
            <a:endParaRPr lang="en-US" altLang="zh-CN" sz="1100"/>
          </a:p>
          <a:p>
            <a:r>
              <a:rPr lang="en-US" altLang="zh-CN" sz="1100"/>
              <a:t>Textile Industry</a:t>
            </a:r>
            <a:endParaRPr lang="en-US" altLang="zh-CN" sz="1100"/>
          </a:p>
          <a:p>
            <a:r>
              <a:rPr lang="en-US" altLang="zh-CN" sz="1100"/>
              <a:t>Legal Technology</a:t>
            </a:r>
            <a:endParaRPr lang="en-US" altLang="zh-CN" sz="1100"/>
          </a:p>
          <a:p>
            <a:r>
              <a:rPr lang="en-US" altLang="zh-CN" sz="1100"/>
              <a:t>Fitness Equipment</a:t>
            </a:r>
            <a:endParaRPr lang="en-US" altLang="zh-CN" sz="1100"/>
          </a:p>
          <a:p>
            <a:r>
              <a:rPr lang="en-US" altLang="zh-CN" sz="1100"/>
              <a:t>Healthcare Management</a:t>
            </a:r>
            <a:endParaRPr lang="en-US" altLang="zh-CN" sz="1100"/>
          </a:p>
          <a:p>
            <a:r>
              <a:rPr lang="en-US" altLang="zh-CN" sz="1100"/>
              <a:t>Interior Design</a:t>
            </a:r>
            <a:endParaRPr lang="en-US" altLang="zh-CN" sz="1100"/>
          </a:p>
          <a:p>
            <a:r>
              <a:rPr lang="en-US" altLang="zh-CN" sz="1100"/>
              <a:t>Investment Services</a:t>
            </a:r>
            <a:endParaRPr lang="en-US" altLang="zh-CN" sz="1100"/>
          </a:p>
          <a:p>
            <a:r>
              <a:rPr lang="en-US" altLang="zh-CN" sz="1100"/>
              <a:t>Retail Supply Chain</a:t>
            </a:r>
            <a:endParaRPr lang="en-US" altLang="zh-CN" sz="1100"/>
          </a:p>
        </p:txBody>
      </p:sp>
      <p:sp>
        <p:nvSpPr>
          <p:cNvPr id="14" name="文本框 13"/>
          <p:cNvSpPr txBox="1"/>
          <p:nvPr/>
        </p:nvSpPr>
        <p:spPr>
          <a:xfrm>
            <a:off x="3425190" y="5401310"/>
            <a:ext cx="5593715" cy="497840"/>
          </a:xfrm>
          <a:prstGeom prst="rect">
            <a:avLst/>
          </a:prstGeom>
          <a:noFill/>
        </p:spPr>
        <p:txBody>
          <a:bodyPr wrap="square" rtlCol="0">
            <a:noAutofit/>
          </a:bodyPr>
          <a:p>
            <a:pPr algn="ctr"/>
            <a:r>
              <a:rPr lang="en-US" altLang="zh-CN" sz="1400" b="1">
                <a:solidFill>
                  <a:schemeClr val="tx1"/>
                </a:solidFill>
                <a:latin typeface="Dubai Medium" panose="020B0603030403030204" charset="0"/>
                <a:cs typeface="Dubai Medium" panose="020B0603030403030204" charset="0"/>
              </a:rPr>
              <a:t>*Screen respondents by industry.</a:t>
            </a:r>
            <a:endParaRPr lang="en-US" altLang="zh-CN" sz="1400" b="1">
              <a:solidFill>
                <a:schemeClr val="tx1"/>
              </a:solidFill>
              <a:latin typeface="Dubai Medium" panose="020B0603030403030204" charset="0"/>
              <a:cs typeface="Dubai Medium" panose="020B0603030403030204" charset="0"/>
            </a:endParaRPr>
          </a:p>
          <a:p>
            <a:pPr algn="ctr"/>
            <a:r>
              <a:rPr lang="en-US" altLang="zh-CN" sz="1400" b="1">
                <a:solidFill>
                  <a:schemeClr val="tx1"/>
                </a:solidFill>
                <a:latin typeface="Dubai Medium" panose="020B0603030403030204" charset="0"/>
                <a:cs typeface="Dubai Medium" panose="020B0603030403030204" charset="0"/>
              </a:rPr>
              <a:t>This ensures your sample includes relevant professionals in the field.</a:t>
            </a:r>
            <a:endParaRPr lang="en-US" altLang="zh-CN" sz="1400" b="1">
              <a:solidFill>
                <a:schemeClr val="tx1"/>
              </a:solidFill>
              <a:latin typeface="Dubai Medium" panose="020B0603030403030204" charset="0"/>
              <a:cs typeface="Dubai Medium" panose="020B0603030403030204" charset="0"/>
            </a:endParaRPr>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标题 1"/>
          <p:cNvSpPr>
            <a:spLocks noGrp="1"/>
          </p:cNvSpPr>
          <p:nvPr>
            <p:ph type="title"/>
          </p:nvPr>
        </p:nvSpPr>
        <p:spPr>
          <a:xfrm>
            <a:off x="517525" y="342265"/>
            <a:ext cx="8169275" cy="726440"/>
          </a:xfrm>
        </p:spPr>
        <p:txBody>
          <a:bodyPr/>
          <a:p>
            <a:r>
              <a:rPr lang="en-US" altLang="zh-CN" sz="2400" b="1">
                <a:solidFill>
                  <a:srgbClr val="92D050"/>
                </a:solidFill>
                <a:latin typeface="Dubai Medium" panose="020B0603030403030204" charset="0"/>
                <a:cs typeface="Dubai Medium" panose="020B0603030403030204" charset="0"/>
                <a:sym typeface="+mn-ea"/>
              </a:rPr>
              <a:t>Why Job Titles Matter in Our Panel</a:t>
            </a:r>
            <a:endParaRPr lang="en-US" altLang="zh-CN" sz="2400" b="1">
              <a:solidFill>
                <a:srgbClr val="92D050"/>
              </a:solidFill>
              <a:latin typeface="Dubai Medium" panose="020B0603030403030204" charset="0"/>
              <a:cs typeface="Dubai Medium" panose="020B0603030403030204" charset="0"/>
              <a:sym typeface="+mn-ea"/>
            </a:endParaRPr>
          </a:p>
        </p:txBody>
      </p:sp>
      <p:sp>
        <p:nvSpPr>
          <p:cNvPr id="3" name="文本框 2"/>
          <p:cNvSpPr txBox="1"/>
          <p:nvPr/>
        </p:nvSpPr>
        <p:spPr>
          <a:xfrm>
            <a:off x="474980" y="1416050"/>
            <a:ext cx="7437755" cy="4844415"/>
          </a:xfrm>
          <a:prstGeom prst="rect">
            <a:avLst/>
          </a:prstGeom>
          <a:noFill/>
        </p:spPr>
        <p:txBody>
          <a:bodyPr wrap="square" rtlCol="0">
            <a:noAutofit/>
          </a:bodyPr>
          <a:p>
            <a:r>
              <a:rPr lang="en-US" altLang="zh-CN" sz="1600">
                <a:latin typeface="Dubai Medium" panose="020B0603030403030204" charset="0"/>
                <a:cs typeface="Dubai Medium" panose="020B0603030403030204" charset="0"/>
              </a:rPr>
              <a:t>At Advue Media, job titles are key to connecting you with the right experts. By collecting this information, we ensure that your research reaches professionals with the relevant skills, experience, and industry knowledge, improving the quality of your data.</a:t>
            </a:r>
            <a:endParaRPr lang="en-US" altLang="zh-CN" sz="1600">
              <a:latin typeface="Dubai Medium" panose="020B0603030403030204" charset="0"/>
              <a:cs typeface="Dubai Medium" panose="020B0603030403030204" charset="0"/>
            </a:endParaRPr>
          </a:p>
          <a:p>
            <a:endParaRPr lang="en-US" altLang="zh-CN" sz="1600">
              <a:latin typeface="Dubai Medium" panose="020B0603030403030204" charset="0"/>
              <a:cs typeface="Dubai Medium" panose="020B0603030403030204" charset="0"/>
            </a:endParaRPr>
          </a:p>
          <a:p>
            <a:r>
              <a:rPr lang="en-US" altLang="zh-CN" sz="1600">
                <a:latin typeface="Dubai Medium" panose="020B0603030403030204" charset="0"/>
                <a:cs typeface="Dubai Medium" panose="020B0603030403030204" charset="0"/>
              </a:rPr>
              <a:t>Job titles provide valuable insight into the role and expertise of a participant. For example, a Marketing Director offers strategic insights, while a Software Engineer provides technical expertise. This helps you gather the most accurate and meaningful data for your research.</a:t>
            </a:r>
            <a:endParaRPr lang="en-US" altLang="zh-CN" sz="1600">
              <a:latin typeface="Dubai Medium" panose="020B0603030403030204" charset="0"/>
              <a:cs typeface="Dubai Medium" panose="020B0603030403030204" charset="0"/>
            </a:endParaRPr>
          </a:p>
          <a:p>
            <a:endParaRPr lang="en-US" altLang="zh-CN" sz="1600">
              <a:latin typeface="Dubai Medium" panose="020B0603030403030204" charset="0"/>
              <a:cs typeface="Dubai Medium" panose="020B0603030403030204" charset="0"/>
            </a:endParaRPr>
          </a:p>
          <a:p>
            <a:r>
              <a:rPr lang="en-US" altLang="zh-CN" sz="1600">
                <a:latin typeface="Dubai Medium" panose="020B0603030403030204" charset="0"/>
                <a:cs typeface="Dubai Medium" panose="020B0603030403030204" charset="0"/>
              </a:rPr>
              <a:t>By categorizing job titles across industries like Healthcare, Finance, and Technology, we can connect you with professionals who have the insights your study requires. Whether you're looking for industry-specific feedback or broader market perspectives, job titles ensure you get the right input.</a:t>
            </a:r>
            <a:endParaRPr lang="en-US" altLang="zh-CN" sz="1600">
              <a:latin typeface="Dubai Medium" panose="020B0603030403030204" charset="0"/>
              <a:cs typeface="Dubai Medium" panose="020B0603030403030204" charset="0"/>
            </a:endParaRPr>
          </a:p>
          <a:p>
            <a:endParaRPr lang="en-US" altLang="zh-CN" sz="1600">
              <a:latin typeface="Dubai Medium" panose="020B0603030403030204" charset="0"/>
              <a:cs typeface="Dubai Medium" panose="020B0603030403030204" charset="0"/>
            </a:endParaRPr>
          </a:p>
          <a:p>
            <a:r>
              <a:rPr lang="en-US" altLang="zh-CN" sz="1600">
                <a:latin typeface="Dubai Medium" panose="020B0603030403030204" charset="0"/>
                <a:cs typeface="Dubai Medium" panose="020B0603030403030204" charset="0"/>
              </a:rPr>
              <a:t>In short, job titles help us bring precision to your research, ensuring that you're hearing from the right people with the right expertise. At Advue Media, we focus on delivering high-quality, relevant insights to meet your research goals.</a:t>
            </a:r>
            <a:endParaRPr lang="en-US" altLang="zh-CN" sz="1600">
              <a:latin typeface="Dubai Medium" panose="020B0603030403030204" charset="0"/>
              <a:cs typeface="Dubai Medium" panose="020B0603030403030204" charset="0"/>
            </a:endParaRPr>
          </a:p>
        </p:txBody>
      </p:sp>
      <p:sp>
        <p:nvSpPr>
          <p:cNvPr id="10"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cxnSp>
        <p:nvCxnSpPr>
          <p:cNvPr id="24" name="直接连接符 23"/>
          <p:cNvCxnSpPr/>
          <p:nvPr/>
        </p:nvCxnSpPr>
        <p:spPr>
          <a:xfrm flipV="1">
            <a:off x="517525" y="977265"/>
            <a:ext cx="6478270" cy="1905"/>
          </a:xfrm>
          <a:prstGeom prst="line">
            <a:avLst/>
          </a:prstGeom>
          <a:ln>
            <a:solidFill>
              <a:srgbClr val="C8C8C8"/>
            </a:solidFill>
          </a:ln>
        </p:spPr>
        <p:style>
          <a:lnRef idx="2">
            <a:schemeClr val="accent1"/>
          </a:lnRef>
          <a:fillRef idx="0">
            <a:srgbClr val="FFFFFF"/>
          </a:fillRef>
          <a:effectRef idx="0">
            <a:srgbClr val="FFFFFF"/>
          </a:effectRef>
          <a:fontRef idx="minor">
            <a:schemeClr val="tx1"/>
          </a:fontRef>
        </p:style>
      </p:cxnSp>
      <p:pic>
        <p:nvPicPr>
          <p:cNvPr id="6" name="图片 5" descr="C:/Users/yuluq/AppData/Local/Temp/wpp.WoOyPDwpp"/>
          <p:cNvPicPr>
            <a:picLocks noChangeAspect="1"/>
          </p:cNvPicPr>
          <p:nvPr/>
        </p:nvPicPr>
        <p:blipFill>
          <a:blip r:embed="rId1">
            <a:clrChange>
              <a:clrFrom>
                <a:srgbClr val="896555">
                  <a:alpha val="100000"/>
                </a:srgbClr>
              </a:clrFrom>
              <a:clrTo>
                <a:srgbClr val="896555">
                  <a:alpha val="100000"/>
                  <a:alpha val="0"/>
                </a:srgbClr>
              </a:clrTo>
            </a:clrChange>
          </a:blip>
          <a:stretch>
            <a:fillRect/>
          </a:stretch>
        </p:blipFill>
        <p:spPr>
          <a:xfrm>
            <a:off x="8220710" y="875983"/>
            <a:ext cx="3370580" cy="5045075"/>
          </a:xfrm>
          <a:prstGeom prst="rect">
            <a:avLst/>
          </a:prstGeom>
          <a:noFill/>
          <a:ln w="28575" cmpd="sng">
            <a:noFill/>
            <a:prstDash val="solid"/>
          </a:ln>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80440" y="481965"/>
            <a:ext cx="5719445" cy="705485"/>
          </a:xfrm>
        </p:spPr>
        <p:txBody>
          <a:bodyPr/>
          <a:p>
            <a:r>
              <a:rPr lang="en-US" altLang="zh-CN" sz="2800" b="1">
                <a:solidFill>
                  <a:srgbClr val="92D050"/>
                </a:solidFill>
                <a:latin typeface="Dubai Medium" panose="020B0603030403030204" charset="0"/>
                <a:cs typeface="Dubai Medium" panose="020B0603030403030204" charset="0"/>
              </a:rPr>
              <a:t>Top Job Title</a:t>
            </a:r>
            <a:endParaRPr lang="en-US" altLang="zh-CN" sz="2800" b="1">
              <a:solidFill>
                <a:srgbClr val="92D050"/>
              </a:solidFill>
              <a:latin typeface="Dubai Medium" panose="020B0603030403030204" charset="0"/>
              <a:cs typeface="Dubai Medium" panose="020B0603030403030204" charset="0"/>
            </a:endParaRPr>
          </a:p>
        </p:txBody>
      </p:sp>
      <p:cxnSp>
        <p:nvCxnSpPr>
          <p:cNvPr id="41" name="直接连接符 40"/>
          <p:cNvCxnSpPr/>
          <p:nvPr>
            <p:custDataLst>
              <p:tags r:id="rId1"/>
            </p:custDataLst>
          </p:nvPr>
        </p:nvCxnSpPr>
        <p:spPr>
          <a:xfrm>
            <a:off x="980440" y="1541780"/>
            <a:ext cx="5715" cy="4353560"/>
          </a:xfrm>
          <a:prstGeom prst="line">
            <a:avLst/>
          </a:prstGeom>
          <a:ln>
            <a:solidFill>
              <a:srgbClr val="BEBEBE"/>
            </a:solidFill>
          </a:ln>
        </p:spPr>
        <p:style>
          <a:lnRef idx="2">
            <a:schemeClr val="accent1"/>
          </a:lnRef>
          <a:fillRef idx="0">
            <a:srgbClr val="FFFFFF"/>
          </a:fillRef>
          <a:effectRef idx="0">
            <a:srgbClr val="FFFFFF"/>
          </a:effectRef>
          <a:fontRef idx="minor">
            <a:schemeClr val="tx1"/>
          </a:fontRef>
        </p:style>
      </p:cxnSp>
      <p:sp>
        <p:nvSpPr>
          <p:cNvPr id="3" name="文本框 2"/>
          <p:cNvSpPr txBox="1"/>
          <p:nvPr>
            <p:custDataLst>
              <p:tags r:id="rId2"/>
            </p:custDataLst>
          </p:nvPr>
        </p:nvSpPr>
        <p:spPr>
          <a:xfrm>
            <a:off x="1112520" y="1513840"/>
            <a:ext cx="2294255" cy="4381500"/>
          </a:xfrm>
          <a:prstGeom prst="rect">
            <a:avLst/>
          </a:prstGeom>
          <a:noFill/>
        </p:spPr>
        <p:txBody>
          <a:bodyPr wrap="square" rtlCol="0">
            <a:noAutofit/>
          </a:bodyPr>
          <a:p>
            <a:r>
              <a:rPr lang="en-US" altLang="zh-CN" sz="900"/>
              <a:t>Marketing Manager</a:t>
            </a:r>
            <a:endParaRPr lang="en-US" altLang="zh-CN" sz="900"/>
          </a:p>
          <a:p>
            <a:r>
              <a:rPr lang="en-US" altLang="zh-CN" sz="900"/>
              <a:t>Sales Manager</a:t>
            </a:r>
            <a:endParaRPr lang="en-US" altLang="zh-CN" sz="900"/>
          </a:p>
          <a:p>
            <a:r>
              <a:rPr lang="en-US" altLang="zh-CN" sz="900"/>
              <a:t>Product Manager</a:t>
            </a:r>
            <a:endParaRPr lang="en-US" altLang="zh-CN" sz="900"/>
          </a:p>
          <a:p>
            <a:r>
              <a:rPr lang="en-US" altLang="zh-CN" sz="900"/>
              <a:t>Software Engineer</a:t>
            </a:r>
            <a:endParaRPr lang="en-US" altLang="zh-CN" sz="900"/>
          </a:p>
          <a:p>
            <a:r>
              <a:rPr lang="en-US" altLang="zh-CN" sz="900"/>
              <a:t>Data Scientist</a:t>
            </a:r>
            <a:endParaRPr lang="en-US" altLang="zh-CN" sz="900"/>
          </a:p>
          <a:p>
            <a:r>
              <a:rPr lang="en-US" altLang="zh-CN" sz="900"/>
              <a:t>Business Analyst</a:t>
            </a:r>
            <a:endParaRPr lang="en-US" altLang="zh-CN" sz="900"/>
          </a:p>
          <a:p>
            <a:r>
              <a:rPr lang="en-US" altLang="zh-CN" sz="900"/>
              <a:t>Project Manager</a:t>
            </a:r>
            <a:endParaRPr lang="en-US" altLang="zh-CN" sz="900"/>
          </a:p>
          <a:p>
            <a:r>
              <a:rPr lang="en-US" altLang="zh-CN" sz="900"/>
              <a:t>HR Manager</a:t>
            </a:r>
            <a:endParaRPr lang="en-US" altLang="zh-CN" sz="900"/>
          </a:p>
          <a:p>
            <a:r>
              <a:rPr lang="en-US" altLang="zh-CN" sz="900"/>
              <a:t>Financial Analyst</a:t>
            </a:r>
            <a:endParaRPr lang="en-US" altLang="zh-CN" sz="900"/>
          </a:p>
          <a:p>
            <a:r>
              <a:rPr lang="en-US" altLang="zh-CN" sz="900"/>
              <a:t>Operations Manager</a:t>
            </a:r>
            <a:endParaRPr lang="en-US" altLang="zh-CN" sz="900"/>
          </a:p>
          <a:p>
            <a:r>
              <a:rPr lang="en-US" altLang="zh-CN" sz="900"/>
              <a:t>Accountant</a:t>
            </a:r>
            <a:endParaRPr lang="en-US" altLang="zh-CN" sz="900"/>
          </a:p>
          <a:p>
            <a:r>
              <a:rPr lang="en-US" altLang="zh-CN" sz="900"/>
              <a:t>IT Specialist</a:t>
            </a:r>
            <a:endParaRPr lang="en-US" altLang="zh-CN" sz="900"/>
          </a:p>
          <a:p>
            <a:r>
              <a:rPr lang="en-US" altLang="zh-CN" sz="900"/>
              <a:t>Research Analyst</a:t>
            </a:r>
            <a:endParaRPr lang="en-US" altLang="zh-CN" sz="900"/>
          </a:p>
          <a:p>
            <a:r>
              <a:rPr lang="en-US" altLang="zh-CN" sz="900"/>
              <a:t>Graphic Designer</a:t>
            </a:r>
            <a:endParaRPr lang="en-US" altLang="zh-CN" sz="900"/>
          </a:p>
          <a:p>
            <a:r>
              <a:rPr lang="en-US" altLang="zh-CN" sz="900"/>
              <a:t>Content Writer</a:t>
            </a:r>
            <a:endParaRPr lang="en-US" altLang="zh-CN" sz="900"/>
          </a:p>
          <a:p>
            <a:r>
              <a:rPr lang="en-US" altLang="zh-CN" sz="900"/>
              <a:t>SEO Specialist</a:t>
            </a:r>
            <a:endParaRPr lang="en-US" altLang="zh-CN" sz="900"/>
          </a:p>
          <a:p>
            <a:r>
              <a:rPr lang="en-US" altLang="zh-CN" sz="900"/>
              <a:t>Customer Service Representative</a:t>
            </a:r>
            <a:endParaRPr lang="en-US" altLang="zh-CN" sz="900"/>
          </a:p>
          <a:p>
            <a:r>
              <a:rPr lang="en-US" altLang="zh-CN" sz="900"/>
              <a:t>Digital Marketing Specialist</a:t>
            </a:r>
            <a:endParaRPr lang="en-US" altLang="zh-CN" sz="900"/>
          </a:p>
          <a:p>
            <a:r>
              <a:rPr lang="en-US" altLang="zh-CN" sz="900"/>
              <a:t>UX/UI Designer</a:t>
            </a:r>
            <a:endParaRPr lang="en-US" altLang="zh-CN" sz="900"/>
          </a:p>
          <a:p>
            <a:r>
              <a:rPr lang="en-US" altLang="zh-CN" sz="900"/>
              <a:t>Brand Manager</a:t>
            </a:r>
            <a:endParaRPr lang="en-US" altLang="zh-CN" sz="900"/>
          </a:p>
          <a:p>
            <a:r>
              <a:rPr lang="en-US" altLang="zh-CN" sz="900"/>
              <a:t>Web Developer</a:t>
            </a:r>
            <a:endParaRPr lang="en-US" altLang="zh-CN" sz="900"/>
          </a:p>
          <a:p>
            <a:r>
              <a:rPr lang="en-US" altLang="zh-CN" sz="900"/>
              <a:t>Supply Chain Manager</a:t>
            </a:r>
            <a:endParaRPr lang="en-US" altLang="zh-CN" sz="900"/>
          </a:p>
          <a:p>
            <a:r>
              <a:rPr lang="en-US" altLang="zh-CN" sz="900"/>
              <a:t>Customer Support Specialist</a:t>
            </a:r>
            <a:endParaRPr lang="en-US" altLang="zh-CN" sz="900"/>
          </a:p>
          <a:p>
            <a:r>
              <a:rPr lang="en-US" altLang="zh-CN" sz="900"/>
              <a:t>Market Researcher</a:t>
            </a:r>
            <a:endParaRPr lang="en-US" altLang="zh-CN" sz="900"/>
          </a:p>
          <a:p>
            <a:r>
              <a:rPr lang="en-US" altLang="zh-CN" sz="900"/>
              <a:t>Financial Planner</a:t>
            </a:r>
            <a:endParaRPr lang="en-US" altLang="zh-CN" sz="900"/>
          </a:p>
          <a:p>
            <a:r>
              <a:rPr lang="en-US" altLang="zh-CN" sz="900"/>
              <a:t>Compliance Officer</a:t>
            </a:r>
            <a:endParaRPr lang="en-US" altLang="zh-CN" sz="900"/>
          </a:p>
          <a:p>
            <a:r>
              <a:rPr lang="en-US" altLang="zh-CN" sz="900"/>
              <a:t>Quality Assurance Analyst</a:t>
            </a:r>
            <a:endParaRPr lang="en-US" altLang="zh-CN" sz="900"/>
          </a:p>
          <a:p>
            <a:r>
              <a:rPr lang="en-US" altLang="zh-CN" sz="900"/>
              <a:t>Public Relations Manager</a:t>
            </a:r>
            <a:endParaRPr lang="en-US" altLang="zh-CN" sz="900"/>
          </a:p>
          <a:p>
            <a:r>
              <a:rPr lang="en-US" altLang="zh-CN" sz="900"/>
              <a:t>Community Manager</a:t>
            </a:r>
            <a:endParaRPr lang="en-US" altLang="zh-CN" sz="900"/>
          </a:p>
          <a:p>
            <a:r>
              <a:rPr lang="en-US" altLang="zh-CN" sz="900"/>
              <a:t>Sales Director</a:t>
            </a:r>
            <a:endParaRPr lang="en-US" altLang="zh-CN" sz="900"/>
          </a:p>
        </p:txBody>
      </p:sp>
      <p:cxnSp>
        <p:nvCxnSpPr>
          <p:cNvPr id="4" name="直接连接符 3"/>
          <p:cNvCxnSpPr/>
          <p:nvPr>
            <p:custDataLst>
              <p:tags r:id="rId3"/>
            </p:custDataLst>
          </p:nvPr>
        </p:nvCxnSpPr>
        <p:spPr>
          <a:xfrm>
            <a:off x="3533140" y="1541780"/>
            <a:ext cx="5715" cy="4353560"/>
          </a:xfrm>
          <a:prstGeom prst="line">
            <a:avLst/>
          </a:prstGeom>
          <a:ln>
            <a:solidFill>
              <a:srgbClr val="BEBEBE"/>
            </a:solidFill>
          </a:ln>
        </p:spPr>
        <p:style>
          <a:lnRef idx="2">
            <a:schemeClr val="accent1"/>
          </a:lnRef>
          <a:fillRef idx="0">
            <a:srgbClr val="FFFFFF"/>
          </a:fillRef>
          <a:effectRef idx="0">
            <a:srgbClr val="FFFFFF"/>
          </a:effectRef>
          <a:fontRef idx="minor">
            <a:schemeClr val="tx1"/>
          </a:fontRef>
        </p:style>
      </p:cxnSp>
      <p:cxnSp>
        <p:nvCxnSpPr>
          <p:cNvPr id="5" name="直接连接符 4"/>
          <p:cNvCxnSpPr/>
          <p:nvPr>
            <p:custDataLst>
              <p:tags r:id="rId4"/>
            </p:custDataLst>
          </p:nvPr>
        </p:nvCxnSpPr>
        <p:spPr>
          <a:xfrm>
            <a:off x="6085840" y="1541780"/>
            <a:ext cx="5715" cy="4353560"/>
          </a:xfrm>
          <a:prstGeom prst="line">
            <a:avLst/>
          </a:prstGeom>
          <a:ln>
            <a:solidFill>
              <a:srgbClr val="BEBEBE"/>
            </a:solidFill>
          </a:ln>
        </p:spPr>
        <p:style>
          <a:lnRef idx="2">
            <a:schemeClr val="accent1"/>
          </a:lnRef>
          <a:fillRef idx="0">
            <a:srgbClr val="FFFFFF"/>
          </a:fillRef>
          <a:effectRef idx="0">
            <a:srgbClr val="FFFFFF"/>
          </a:effectRef>
          <a:fontRef idx="minor">
            <a:schemeClr val="tx1"/>
          </a:fontRef>
        </p:style>
      </p:cxnSp>
      <p:cxnSp>
        <p:nvCxnSpPr>
          <p:cNvPr id="6" name="直接连接符 5"/>
          <p:cNvCxnSpPr/>
          <p:nvPr>
            <p:custDataLst>
              <p:tags r:id="rId5"/>
            </p:custDataLst>
          </p:nvPr>
        </p:nvCxnSpPr>
        <p:spPr>
          <a:xfrm>
            <a:off x="8892540" y="1541780"/>
            <a:ext cx="5715" cy="4353560"/>
          </a:xfrm>
          <a:prstGeom prst="line">
            <a:avLst/>
          </a:prstGeom>
          <a:ln>
            <a:solidFill>
              <a:srgbClr val="BEBEBE"/>
            </a:solidFill>
          </a:ln>
        </p:spPr>
        <p:style>
          <a:lnRef idx="2">
            <a:schemeClr val="accent1"/>
          </a:lnRef>
          <a:fillRef idx="0">
            <a:srgbClr val="FFFFFF"/>
          </a:fillRef>
          <a:effectRef idx="0">
            <a:srgbClr val="FFFFFF"/>
          </a:effectRef>
          <a:fontRef idx="minor">
            <a:schemeClr val="tx1"/>
          </a:fontRef>
        </p:style>
      </p:cxnSp>
      <p:sp>
        <p:nvSpPr>
          <p:cNvPr id="7" name="文本框 6"/>
          <p:cNvSpPr txBox="1"/>
          <p:nvPr>
            <p:custDataLst>
              <p:tags r:id="rId6"/>
            </p:custDataLst>
          </p:nvPr>
        </p:nvSpPr>
        <p:spPr>
          <a:xfrm>
            <a:off x="3665220" y="1513840"/>
            <a:ext cx="2294255" cy="4381500"/>
          </a:xfrm>
          <a:prstGeom prst="rect">
            <a:avLst/>
          </a:prstGeom>
          <a:noFill/>
        </p:spPr>
        <p:txBody>
          <a:bodyPr wrap="square" rtlCol="0">
            <a:noAutofit/>
          </a:bodyPr>
          <a:p>
            <a:r>
              <a:rPr lang="en-US" altLang="zh-CN" sz="900"/>
              <a:t>Chief Executive Officer (CEO)</a:t>
            </a:r>
            <a:endParaRPr lang="en-US" altLang="zh-CN" sz="900"/>
          </a:p>
          <a:p>
            <a:r>
              <a:rPr lang="en-US" altLang="zh-CN" sz="900"/>
              <a:t>Chief Marketing Officer (CMO)</a:t>
            </a:r>
            <a:endParaRPr lang="en-US" altLang="zh-CN" sz="900"/>
          </a:p>
          <a:p>
            <a:r>
              <a:rPr lang="en-US" altLang="zh-CN" sz="900"/>
              <a:t>Chief Financial Officer (CFO)</a:t>
            </a:r>
            <a:endParaRPr lang="en-US" altLang="zh-CN" sz="900"/>
          </a:p>
          <a:p>
            <a:r>
              <a:rPr lang="en-US" altLang="zh-CN" sz="900"/>
              <a:t>Chief Technology Officer (CTO)</a:t>
            </a:r>
            <a:endParaRPr lang="en-US" altLang="zh-CN" sz="900"/>
          </a:p>
          <a:p>
            <a:r>
              <a:rPr lang="en-US" altLang="zh-CN" sz="900"/>
              <a:t>Product Designer</a:t>
            </a:r>
            <a:endParaRPr lang="en-US" altLang="zh-CN" sz="900"/>
          </a:p>
          <a:p>
            <a:r>
              <a:rPr lang="en-US" altLang="zh-CN" sz="900"/>
              <a:t>Software Developer</a:t>
            </a:r>
            <a:endParaRPr lang="en-US" altLang="zh-CN" sz="900"/>
          </a:p>
          <a:p>
            <a:r>
              <a:rPr lang="en-US" altLang="zh-CN" sz="900"/>
              <a:t>Human Resources Director</a:t>
            </a:r>
            <a:endParaRPr lang="en-US" altLang="zh-CN" sz="900"/>
          </a:p>
          <a:p>
            <a:r>
              <a:rPr lang="en-US" altLang="zh-CN" sz="900"/>
              <a:t>Investment Analyst</a:t>
            </a:r>
            <a:endParaRPr lang="en-US" altLang="zh-CN" sz="900"/>
          </a:p>
          <a:p>
            <a:r>
              <a:rPr lang="en-US" altLang="zh-CN" sz="900"/>
              <a:t>Business Development Executive</a:t>
            </a:r>
            <a:endParaRPr lang="en-US" altLang="zh-CN" sz="900"/>
          </a:p>
          <a:p>
            <a:r>
              <a:rPr lang="en-US" altLang="zh-CN" sz="900"/>
              <a:t>Content Strategist</a:t>
            </a:r>
            <a:endParaRPr lang="en-US" altLang="zh-CN" sz="900"/>
          </a:p>
          <a:p>
            <a:r>
              <a:rPr lang="en-US" altLang="zh-CN" sz="900"/>
              <a:t>Operations Director</a:t>
            </a:r>
            <a:endParaRPr lang="en-US" altLang="zh-CN" sz="900"/>
          </a:p>
          <a:p>
            <a:r>
              <a:rPr lang="en-US" altLang="zh-CN" sz="900"/>
              <a:t>Marketing Specialist</a:t>
            </a:r>
            <a:endParaRPr lang="en-US" altLang="zh-CN" sz="900"/>
          </a:p>
          <a:p>
            <a:r>
              <a:rPr lang="en-US" altLang="zh-CN" sz="900"/>
              <a:t>Software Architect</a:t>
            </a:r>
            <a:endParaRPr lang="en-US" altLang="zh-CN" sz="900"/>
          </a:p>
          <a:p>
            <a:r>
              <a:rPr lang="en-US" altLang="zh-CN" sz="900"/>
              <a:t>Data Engineer</a:t>
            </a:r>
            <a:endParaRPr lang="en-US" altLang="zh-CN" sz="900"/>
          </a:p>
          <a:p>
            <a:r>
              <a:rPr lang="en-US" altLang="zh-CN" sz="900"/>
              <a:t>Legal Counsel</a:t>
            </a:r>
            <a:endParaRPr lang="en-US" altLang="zh-CN" sz="900"/>
          </a:p>
          <a:p>
            <a:r>
              <a:rPr lang="en-US" altLang="zh-CN" sz="900"/>
              <a:t>Procurement Manager</a:t>
            </a:r>
            <a:endParaRPr lang="en-US" altLang="zh-CN" sz="900"/>
          </a:p>
          <a:p>
            <a:r>
              <a:rPr lang="en-US" altLang="zh-CN" sz="900"/>
              <a:t>IT Director</a:t>
            </a:r>
            <a:endParaRPr lang="en-US" altLang="zh-CN" sz="900"/>
          </a:p>
          <a:p>
            <a:r>
              <a:rPr lang="en-US" altLang="zh-CN" sz="900"/>
              <a:t>Risk Manager</a:t>
            </a:r>
            <a:endParaRPr lang="en-US" altLang="zh-CN" sz="900"/>
          </a:p>
          <a:p>
            <a:r>
              <a:rPr lang="en-US" altLang="zh-CN" sz="900"/>
              <a:t>Social Media Manager</a:t>
            </a:r>
            <a:endParaRPr lang="en-US" altLang="zh-CN" sz="900"/>
          </a:p>
          <a:p>
            <a:r>
              <a:rPr lang="en-US" altLang="zh-CN" sz="900"/>
              <a:t>E-commerce Manager</a:t>
            </a:r>
            <a:endParaRPr lang="en-US" altLang="zh-CN" sz="900"/>
          </a:p>
          <a:p>
            <a:r>
              <a:rPr lang="en-US" altLang="zh-CN" sz="900"/>
              <a:t>HR Specialist</a:t>
            </a:r>
            <a:endParaRPr lang="en-US" altLang="zh-CN" sz="900"/>
          </a:p>
          <a:p>
            <a:r>
              <a:rPr lang="en-US" altLang="zh-CN" sz="900"/>
              <a:t>Mobile App Developer</a:t>
            </a:r>
            <a:endParaRPr lang="en-US" altLang="zh-CN" sz="900"/>
          </a:p>
          <a:p>
            <a:r>
              <a:rPr lang="en-US" altLang="zh-CN" sz="900"/>
              <a:t>Advertising Manager</a:t>
            </a:r>
            <a:endParaRPr lang="en-US" altLang="zh-CN" sz="900"/>
          </a:p>
          <a:p>
            <a:r>
              <a:rPr lang="en-US" altLang="zh-CN" sz="900"/>
              <a:t>Research Director</a:t>
            </a:r>
            <a:endParaRPr lang="en-US" altLang="zh-CN" sz="900"/>
          </a:p>
          <a:p>
            <a:r>
              <a:rPr lang="en-US" altLang="zh-CN" sz="900"/>
              <a:t>Customer Success Manager</a:t>
            </a:r>
            <a:endParaRPr lang="en-US" altLang="zh-CN" sz="900"/>
          </a:p>
          <a:p>
            <a:r>
              <a:rPr lang="en-US" altLang="zh-CN" sz="900"/>
              <a:t>Design Director</a:t>
            </a:r>
            <a:endParaRPr lang="en-US" altLang="zh-CN" sz="900"/>
          </a:p>
          <a:p>
            <a:r>
              <a:rPr lang="en-US" altLang="zh-CN" sz="900"/>
              <a:t>Construction Manager</a:t>
            </a:r>
            <a:endParaRPr lang="en-US" altLang="zh-CN" sz="900"/>
          </a:p>
          <a:p>
            <a:r>
              <a:rPr lang="en-US" altLang="zh-CN" sz="900"/>
              <a:t>Corporate Trainer</a:t>
            </a:r>
            <a:endParaRPr lang="en-US" altLang="zh-CN" sz="900"/>
          </a:p>
          <a:p>
            <a:r>
              <a:rPr lang="en-US" altLang="zh-CN" sz="900"/>
              <a:t>Compliance Manager</a:t>
            </a:r>
            <a:endParaRPr lang="en-US" altLang="zh-CN" sz="900"/>
          </a:p>
          <a:p>
            <a:r>
              <a:rPr lang="en-US" altLang="zh-CN" sz="900"/>
              <a:t>Senior Business Analyst</a:t>
            </a:r>
            <a:endParaRPr lang="en-US" altLang="zh-CN" sz="900"/>
          </a:p>
        </p:txBody>
      </p:sp>
      <p:sp>
        <p:nvSpPr>
          <p:cNvPr id="8" name="文本框 7"/>
          <p:cNvSpPr txBox="1"/>
          <p:nvPr>
            <p:custDataLst>
              <p:tags r:id="rId7"/>
            </p:custDataLst>
          </p:nvPr>
        </p:nvSpPr>
        <p:spPr>
          <a:xfrm>
            <a:off x="6278880" y="1513840"/>
            <a:ext cx="2294255" cy="4381500"/>
          </a:xfrm>
          <a:prstGeom prst="rect">
            <a:avLst/>
          </a:prstGeom>
          <a:noFill/>
        </p:spPr>
        <p:txBody>
          <a:bodyPr wrap="square" rtlCol="0">
            <a:noAutofit/>
          </a:bodyPr>
          <a:p>
            <a:r>
              <a:rPr lang="en-US" altLang="zh-CN" sz="900"/>
              <a:t>Marketing Director</a:t>
            </a:r>
            <a:endParaRPr lang="en-US" altLang="zh-CN" sz="900"/>
          </a:p>
          <a:p>
            <a:r>
              <a:rPr lang="en-US" altLang="zh-CN" sz="900"/>
              <a:t>Product Owner</a:t>
            </a:r>
            <a:endParaRPr lang="en-US" altLang="zh-CN" sz="900"/>
          </a:p>
          <a:p>
            <a:r>
              <a:rPr lang="en-US" altLang="zh-CN" sz="900"/>
              <a:t>Business Consultant</a:t>
            </a:r>
            <a:endParaRPr lang="en-US" altLang="zh-CN" sz="900"/>
          </a:p>
          <a:p>
            <a:r>
              <a:rPr lang="en-US" altLang="zh-CN" sz="900"/>
              <a:t>Senior Financial Analyst</a:t>
            </a:r>
            <a:endParaRPr lang="en-US" altLang="zh-CN" sz="900"/>
          </a:p>
          <a:p>
            <a:r>
              <a:rPr lang="en-US" altLang="zh-CN" sz="900"/>
              <a:t>Public Relations Specialist</a:t>
            </a:r>
            <a:endParaRPr lang="en-US" altLang="zh-CN" sz="900"/>
          </a:p>
          <a:p>
            <a:r>
              <a:rPr lang="en-US" altLang="zh-CN" sz="900"/>
              <a:t>Brand Strategist</a:t>
            </a:r>
            <a:endParaRPr lang="en-US" altLang="zh-CN" sz="900"/>
          </a:p>
          <a:p>
            <a:r>
              <a:rPr lang="en-US" altLang="zh-CN" sz="900"/>
              <a:t>Project Coordinator</a:t>
            </a:r>
            <a:endParaRPr lang="en-US" altLang="zh-CN" sz="900"/>
          </a:p>
          <a:p>
            <a:r>
              <a:rPr lang="en-US" altLang="zh-CN" sz="900"/>
              <a:t>Business Development Executive</a:t>
            </a:r>
            <a:endParaRPr lang="en-US" altLang="zh-CN" sz="900"/>
          </a:p>
          <a:p>
            <a:r>
              <a:rPr lang="en-US" altLang="zh-CN" sz="900"/>
              <a:t>Financial Controller</a:t>
            </a:r>
            <a:endParaRPr lang="en-US" altLang="zh-CN" sz="900"/>
          </a:p>
          <a:p>
            <a:r>
              <a:rPr lang="en-US" altLang="zh-CN" sz="900"/>
              <a:t>Health and Safety Manager</a:t>
            </a:r>
            <a:endParaRPr lang="en-US" altLang="zh-CN" sz="900"/>
          </a:p>
          <a:p>
            <a:r>
              <a:rPr lang="en-US" altLang="zh-CN" sz="900"/>
              <a:t>Customer Experience Manager</a:t>
            </a:r>
            <a:endParaRPr lang="en-US" altLang="zh-CN" sz="900"/>
          </a:p>
          <a:p>
            <a:r>
              <a:rPr lang="en-US" altLang="zh-CN" sz="900"/>
              <a:t>Retail Manager</a:t>
            </a:r>
            <a:endParaRPr lang="en-US" altLang="zh-CN" sz="900"/>
          </a:p>
          <a:p>
            <a:r>
              <a:rPr lang="en-US" altLang="zh-CN" sz="900"/>
              <a:t>Senior Graphic Designer</a:t>
            </a:r>
            <a:endParaRPr lang="en-US" altLang="zh-CN" sz="900"/>
          </a:p>
          <a:p>
            <a:r>
              <a:rPr lang="en-US" altLang="zh-CN" sz="900"/>
              <a:t>Junior Software Developer</a:t>
            </a:r>
            <a:endParaRPr lang="en-US" altLang="zh-CN" sz="900"/>
          </a:p>
          <a:p>
            <a:r>
              <a:rPr lang="en-US" altLang="zh-CN" sz="900"/>
              <a:t>Data Analyst</a:t>
            </a:r>
            <a:endParaRPr lang="en-US" altLang="zh-CN" sz="900"/>
          </a:p>
          <a:p>
            <a:r>
              <a:rPr lang="en-US" altLang="zh-CN" sz="900"/>
              <a:t>Compliance Specialist</a:t>
            </a:r>
            <a:endParaRPr lang="en-US" altLang="zh-CN" sz="900"/>
          </a:p>
          <a:p>
            <a:r>
              <a:rPr lang="en-US" altLang="zh-CN" sz="900"/>
              <a:t>Event Planner</a:t>
            </a:r>
            <a:endParaRPr lang="en-US" altLang="zh-CN" sz="900"/>
          </a:p>
          <a:p>
            <a:r>
              <a:rPr lang="en-US" altLang="zh-CN" sz="900"/>
              <a:t>IT Consultant</a:t>
            </a:r>
            <a:endParaRPr lang="en-US" altLang="zh-CN" sz="900"/>
          </a:p>
          <a:p>
            <a:r>
              <a:rPr lang="en-US" altLang="zh-CN" sz="900"/>
              <a:t>Legal Advisor</a:t>
            </a:r>
            <a:endParaRPr lang="en-US" altLang="zh-CN" sz="900"/>
          </a:p>
          <a:p>
            <a:r>
              <a:rPr lang="en-US" altLang="zh-CN" sz="900"/>
              <a:t>Senior Accountant</a:t>
            </a:r>
            <a:endParaRPr lang="en-US" altLang="zh-CN" sz="900"/>
          </a:p>
          <a:p>
            <a:r>
              <a:rPr lang="en-US" altLang="zh-CN" sz="900"/>
              <a:t>Investment Banker</a:t>
            </a:r>
            <a:endParaRPr lang="en-US" altLang="zh-CN" sz="900"/>
          </a:p>
          <a:p>
            <a:r>
              <a:rPr lang="en-US" altLang="zh-CN" sz="900"/>
              <a:t>Marketing Communications Specialist</a:t>
            </a:r>
            <a:endParaRPr lang="en-US" altLang="zh-CN" sz="900"/>
          </a:p>
          <a:p>
            <a:r>
              <a:rPr lang="en-US" altLang="zh-CN" sz="900"/>
              <a:t>Logistics Coordinator</a:t>
            </a:r>
            <a:endParaRPr lang="en-US" altLang="zh-CN" sz="900"/>
          </a:p>
          <a:p>
            <a:r>
              <a:rPr lang="en-US" altLang="zh-CN" sz="900"/>
              <a:t>Chief Operating Officer (COO)</a:t>
            </a:r>
            <a:endParaRPr lang="en-US" altLang="zh-CN" sz="900"/>
          </a:p>
          <a:p>
            <a:r>
              <a:rPr lang="en-US" altLang="zh-CN" sz="900"/>
              <a:t>Executive Assistant</a:t>
            </a:r>
            <a:endParaRPr lang="en-US" altLang="zh-CN" sz="900"/>
          </a:p>
          <a:p>
            <a:r>
              <a:rPr lang="en-US" altLang="zh-CN" sz="900"/>
              <a:t>Digital Content Producer</a:t>
            </a:r>
            <a:endParaRPr lang="en-US" altLang="zh-CN" sz="900"/>
          </a:p>
          <a:p>
            <a:r>
              <a:rPr lang="en-US" altLang="zh-CN" sz="900"/>
              <a:t>Chief Information Officer (CIO)</a:t>
            </a:r>
            <a:endParaRPr lang="en-US" altLang="zh-CN" sz="900"/>
          </a:p>
          <a:p>
            <a:r>
              <a:rPr lang="en-US" altLang="zh-CN" sz="900"/>
              <a:t>Product Marketing Manager</a:t>
            </a:r>
            <a:endParaRPr lang="en-US" altLang="zh-CN" sz="900"/>
          </a:p>
          <a:p>
            <a:r>
              <a:rPr lang="en-US" altLang="zh-CN" sz="900"/>
              <a:t>Database Administrator</a:t>
            </a:r>
            <a:endParaRPr lang="en-US" altLang="zh-CN" sz="900"/>
          </a:p>
          <a:p>
            <a:r>
              <a:rPr lang="en-US" altLang="zh-CN" sz="900"/>
              <a:t>Operations Specialist</a:t>
            </a:r>
            <a:endParaRPr lang="en-US" altLang="zh-CN" sz="900"/>
          </a:p>
        </p:txBody>
      </p:sp>
      <p:sp>
        <p:nvSpPr>
          <p:cNvPr id="9" name="文本框 8"/>
          <p:cNvSpPr txBox="1"/>
          <p:nvPr>
            <p:custDataLst>
              <p:tags r:id="rId8"/>
            </p:custDataLst>
          </p:nvPr>
        </p:nvSpPr>
        <p:spPr>
          <a:xfrm>
            <a:off x="9217660" y="1513840"/>
            <a:ext cx="2294255" cy="4381500"/>
          </a:xfrm>
          <a:prstGeom prst="rect">
            <a:avLst/>
          </a:prstGeom>
          <a:noFill/>
        </p:spPr>
        <p:txBody>
          <a:bodyPr wrap="square" rtlCol="0">
            <a:noAutofit/>
          </a:bodyPr>
          <a:p>
            <a:r>
              <a:rPr lang="en-US" altLang="zh-CN" sz="900"/>
              <a:t>Strategic Planner</a:t>
            </a:r>
            <a:endParaRPr lang="en-US" altLang="zh-CN" sz="900"/>
          </a:p>
          <a:p>
            <a:r>
              <a:rPr lang="en-US" altLang="zh-CN" sz="900"/>
              <a:t>Content Marketing Manager</a:t>
            </a:r>
            <a:endParaRPr lang="en-US" altLang="zh-CN" sz="900"/>
          </a:p>
          <a:p>
            <a:r>
              <a:rPr lang="en-US" altLang="zh-CN" sz="900"/>
              <a:t>SEO Manager</a:t>
            </a:r>
            <a:endParaRPr lang="en-US" altLang="zh-CN" sz="900"/>
          </a:p>
          <a:p>
            <a:r>
              <a:rPr lang="en-US" altLang="zh-CN" sz="900"/>
              <a:t>HR Specialist</a:t>
            </a:r>
            <a:endParaRPr lang="en-US" altLang="zh-CN" sz="900"/>
          </a:p>
          <a:p>
            <a:r>
              <a:rPr lang="en-US" altLang="zh-CN" sz="900"/>
              <a:t>Business Intelligence Analyst</a:t>
            </a:r>
            <a:endParaRPr lang="en-US" altLang="zh-CN" sz="900"/>
          </a:p>
          <a:p>
            <a:r>
              <a:rPr lang="en-US" altLang="zh-CN" sz="900"/>
              <a:t>Client Relations Manager</a:t>
            </a:r>
            <a:endParaRPr lang="en-US" altLang="zh-CN" sz="900"/>
          </a:p>
          <a:p>
            <a:r>
              <a:rPr lang="en-US" altLang="zh-CN" sz="900"/>
              <a:t>Sales Executive</a:t>
            </a:r>
            <a:endParaRPr lang="en-US" altLang="zh-CN" sz="900"/>
          </a:p>
          <a:p>
            <a:r>
              <a:rPr lang="en-US" altLang="zh-CN" sz="900"/>
              <a:t>Technology Consultant</a:t>
            </a:r>
            <a:endParaRPr lang="en-US" altLang="zh-CN" sz="900"/>
          </a:p>
          <a:p>
            <a:r>
              <a:rPr lang="en-US" altLang="zh-CN" sz="900"/>
              <a:t>Financial Controller</a:t>
            </a:r>
            <a:endParaRPr lang="en-US" altLang="zh-CN" sz="900"/>
          </a:p>
          <a:p>
            <a:r>
              <a:rPr lang="en-US" altLang="zh-CN" sz="900"/>
              <a:t>Sales Analyst</a:t>
            </a:r>
            <a:endParaRPr lang="en-US" altLang="zh-CN" sz="900"/>
          </a:p>
          <a:p>
            <a:r>
              <a:rPr lang="en-US" altLang="zh-CN" sz="900"/>
              <a:t>Network Administrator</a:t>
            </a:r>
            <a:endParaRPr lang="en-US" altLang="zh-CN" sz="900"/>
          </a:p>
          <a:p>
            <a:r>
              <a:rPr lang="en-US" altLang="zh-CN" sz="900"/>
              <a:t>Corporate Communications Manager</a:t>
            </a:r>
            <a:endParaRPr lang="en-US" altLang="zh-CN" sz="900"/>
          </a:p>
          <a:p>
            <a:r>
              <a:rPr lang="en-US" altLang="zh-CN" sz="900"/>
              <a:t>Digital Project Manager</a:t>
            </a:r>
            <a:endParaRPr lang="en-US" altLang="zh-CN" sz="900"/>
          </a:p>
          <a:p>
            <a:r>
              <a:rPr lang="en-US" altLang="zh-CN" sz="900"/>
              <a:t>Health and Wellness Coordinator</a:t>
            </a:r>
            <a:endParaRPr lang="en-US" altLang="zh-CN" sz="900"/>
          </a:p>
          <a:p>
            <a:r>
              <a:rPr lang="en-US" altLang="zh-CN" sz="900"/>
              <a:t>Risk Management Analyst</a:t>
            </a:r>
            <a:endParaRPr lang="en-US" altLang="zh-CN" sz="900"/>
          </a:p>
          <a:p>
            <a:r>
              <a:rPr lang="en-US" altLang="zh-CN" sz="900"/>
              <a:t>Product Development Manager</a:t>
            </a:r>
            <a:endParaRPr lang="en-US" altLang="zh-CN" sz="900"/>
          </a:p>
          <a:p>
            <a:r>
              <a:rPr lang="en-US" altLang="zh-CN" sz="900"/>
              <a:t>Corporate Social Responsibility Manager</a:t>
            </a:r>
            <a:endParaRPr lang="en-US" altLang="zh-CN" sz="900"/>
          </a:p>
          <a:p>
            <a:r>
              <a:rPr lang="en-US" altLang="zh-CN" sz="900"/>
              <a:t>Senior Data Analyst</a:t>
            </a:r>
            <a:endParaRPr lang="en-US" altLang="zh-CN" sz="900"/>
          </a:p>
          <a:p>
            <a:r>
              <a:rPr lang="en-US" altLang="zh-CN" sz="900"/>
              <a:t>Creative Director</a:t>
            </a:r>
            <a:endParaRPr lang="en-US" altLang="zh-CN" sz="900"/>
          </a:p>
          <a:p>
            <a:r>
              <a:rPr lang="en-US" altLang="zh-CN" sz="900"/>
              <a:t>Employee Relations Specialist</a:t>
            </a:r>
            <a:endParaRPr lang="en-US" altLang="zh-CN" sz="900"/>
          </a:p>
          <a:p>
            <a:r>
              <a:rPr lang="en-US" altLang="zh-CN" sz="900"/>
              <a:t>UX Researcher</a:t>
            </a:r>
            <a:endParaRPr lang="en-US" altLang="zh-CN" sz="900"/>
          </a:p>
          <a:p>
            <a:r>
              <a:rPr lang="en-US" altLang="zh-CN" sz="900"/>
              <a:t>Financial Operations Manager</a:t>
            </a:r>
            <a:endParaRPr lang="en-US" altLang="zh-CN" sz="900"/>
          </a:p>
          <a:p>
            <a:r>
              <a:rPr lang="en-US" altLang="zh-CN" sz="900"/>
              <a:t>IT Support Specialist</a:t>
            </a:r>
            <a:endParaRPr lang="en-US" altLang="zh-CN" sz="900"/>
          </a:p>
          <a:p>
            <a:r>
              <a:rPr lang="en-US" altLang="zh-CN" sz="900"/>
              <a:t>Legal Assistant</a:t>
            </a:r>
            <a:endParaRPr lang="en-US" altLang="zh-CN" sz="900"/>
          </a:p>
          <a:p>
            <a:r>
              <a:rPr lang="en-US" altLang="zh-CN" sz="900"/>
              <a:t>Customer Success Director</a:t>
            </a:r>
            <a:endParaRPr lang="en-US" altLang="zh-CN" sz="900"/>
          </a:p>
          <a:p>
            <a:r>
              <a:rPr lang="en-US" altLang="zh-CN" sz="900"/>
              <a:t>Brand Ambassador</a:t>
            </a:r>
            <a:endParaRPr lang="en-US" altLang="zh-CN" sz="900"/>
          </a:p>
          <a:p>
            <a:r>
              <a:rPr lang="en-US" altLang="zh-CN" sz="900"/>
              <a:t>Retail Sales Associate</a:t>
            </a:r>
            <a:endParaRPr lang="en-US" altLang="zh-CN" sz="900"/>
          </a:p>
          <a:p>
            <a:r>
              <a:rPr lang="en-US" altLang="zh-CN" sz="900"/>
              <a:t>Security Manager</a:t>
            </a:r>
            <a:endParaRPr lang="en-US" altLang="zh-CN" sz="900"/>
          </a:p>
          <a:p>
            <a:r>
              <a:rPr lang="en-US" altLang="zh-CN" sz="900"/>
              <a:t>Operations Coordinator</a:t>
            </a:r>
            <a:endParaRPr lang="en-US" altLang="zh-CN" sz="900"/>
          </a:p>
          <a:p>
            <a:r>
              <a:rPr lang="en-US" altLang="zh-CN" sz="900"/>
              <a:t>Workforce Analyst</a:t>
            </a:r>
            <a:endParaRPr lang="en-US" altLang="zh-CN" sz="900"/>
          </a:p>
        </p:txBody>
      </p:sp>
      <p:sp>
        <p:nvSpPr>
          <p:cNvPr id="10"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cxnSp>
        <p:nvCxnSpPr>
          <p:cNvPr id="11" name="直接连接符 10"/>
          <p:cNvCxnSpPr/>
          <p:nvPr/>
        </p:nvCxnSpPr>
        <p:spPr>
          <a:xfrm>
            <a:off x="986155" y="1082675"/>
            <a:ext cx="3590290" cy="0"/>
          </a:xfrm>
          <a:prstGeom prst="line">
            <a:avLst/>
          </a:prstGeom>
          <a:ln>
            <a:solidFill>
              <a:schemeClr val="bg1">
                <a:lumMod val="65000"/>
              </a:schemeClr>
            </a:solidFill>
          </a:ln>
        </p:spPr>
        <p:style>
          <a:lnRef idx="2">
            <a:schemeClr val="accent1"/>
          </a:lnRef>
          <a:fillRef idx="0">
            <a:srgbClr val="FFFFFF"/>
          </a:fillRef>
          <a:effectRef idx="0">
            <a:srgbClr val="FFFFFF"/>
          </a:effectRef>
          <a:fontRef idx="minor">
            <a:schemeClr val="tx1"/>
          </a:fontRef>
        </p:style>
      </p:cxnSp>
    </p:spTree>
    <p:custDataLst>
      <p:tags r:id="rId9"/>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title"/>
          </p:nvPr>
        </p:nvSpPr>
        <p:spPr>
          <a:xfrm>
            <a:off x="526485" y="426155"/>
            <a:ext cx="10969200" cy="705600"/>
          </a:xfrm>
        </p:spPr>
        <p:txBody>
          <a:bodyPr>
            <a:normAutofit fontScale="90000"/>
          </a:bodyPr>
          <a:p>
            <a:r>
              <a:rPr lang="en-US" altLang="zh-CN" b="1">
                <a:solidFill>
                  <a:srgbClr val="92D050"/>
                </a:solidFill>
                <a:latin typeface="Dubai Medium" panose="020B0603030403030204" charset="0"/>
                <a:cs typeface="Dubai Medium" panose="020B0603030403030204" charset="0"/>
              </a:rPr>
              <a:t>Panel Recruitment Methods</a:t>
            </a:r>
            <a:endParaRPr lang="en-US" altLang="zh-CN" b="1">
              <a:solidFill>
                <a:srgbClr val="92D050"/>
              </a:solidFill>
              <a:latin typeface="Dubai Medium" panose="020B0603030403030204" charset="0"/>
              <a:cs typeface="Dubai Medium" panose="020B0603030403030204" charset="0"/>
            </a:endParaRPr>
          </a:p>
        </p:txBody>
      </p:sp>
      <p:cxnSp>
        <p:nvCxnSpPr>
          <p:cNvPr id="24" name="直接连接符 23"/>
          <p:cNvCxnSpPr/>
          <p:nvPr/>
        </p:nvCxnSpPr>
        <p:spPr>
          <a:xfrm flipV="1">
            <a:off x="625475" y="972185"/>
            <a:ext cx="6429375" cy="3810"/>
          </a:xfrm>
          <a:prstGeom prst="line">
            <a:avLst/>
          </a:prstGeom>
          <a:ln>
            <a:solidFill>
              <a:srgbClr val="C8C8C8"/>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26415" y="1331595"/>
            <a:ext cx="6528435" cy="4064000"/>
          </a:xfrm>
          <a:prstGeom prst="rect">
            <a:avLst/>
          </a:prstGeom>
          <a:noFill/>
        </p:spPr>
        <p:txBody>
          <a:bodyPr wrap="square" rtlCol="0">
            <a:noAutofit/>
          </a:bodyPr>
          <a:p>
            <a:r>
              <a:rPr lang="en-US" altLang="zh-CN">
                <a:latin typeface="Dubai Medium" panose="020B0603030403030204" charset="0"/>
                <a:cs typeface="Dubai Medium" panose="020B0603030403030204" charset="0"/>
              </a:rPr>
              <a:t>Recruiting the right participants isn’t just about numbers; it’s about quality. We take a multi-channel approach to recruit our panelists, using everything from targeted online ads to trusted partnerships. Our goal is to ensure that every participant not only fits your demographic but is also actively engaged and verified.</a:t>
            </a:r>
            <a:endParaRPr lang="en-US" altLang="zh-CN">
              <a:latin typeface="Dubai Medium" panose="020B0603030403030204" charset="0"/>
              <a:cs typeface="Dubai Medium" panose="020B0603030403030204" charset="0"/>
            </a:endParaRPr>
          </a:p>
          <a:p>
            <a:endParaRPr lang="en-US" altLang="zh-CN">
              <a:latin typeface="Dubai Medium" panose="020B0603030403030204" charset="0"/>
              <a:cs typeface="Dubai Medium" panose="020B0603030403030204" charset="0"/>
            </a:endParaRPr>
          </a:p>
          <a:p>
            <a:endParaRPr lang="en-US" altLang="zh-CN">
              <a:latin typeface="Dubai Medium" panose="020B0603030403030204" charset="0"/>
              <a:cs typeface="Dubai Medium" panose="020B0603030403030204" charset="0"/>
            </a:endParaRPr>
          </a:p>
          <a:p>
            <a:r>
              <a:rPr lang="en-US" altLang="zh-CN">
                <a:latin typeface="Dubai Medium" panose="020B0603030403030204" charset="0"/>
                <a:cs typeface="Dubai Medium" panose="020B0603030403030204" charset="0"/>
              </a:rPr>
              <a:t>Each participant goes through a thorough screening process. Email verification, social media checks, and advanced fraud-detection tools(</a:t>
            </a:r>
            <a:r>
              <a:rPr lang="en-US" altLang="zh-CN">
                <a:solidFill>
                  <a:srgbClr val="FF0000"/>
                </a:solidFill>
                <a:latin typeface="Dubai Medium" panose="020B0603030403030204" charset="0"/>
                <a:cs typeface="Dubai Medium" panose="020B0603030403030204" charset="0"/>
              </a:rPr>
              <a:t>IPQS</a:t>
            </a:r>
            <a:r>
              <a:rPr lang="en-US" altLang="zh-CN">
                <a:latin typeface="Dubai Medium" panose="020B0603030403030204" charset="0"/>
                <a:cs typeface="Dubai Medium" panose="020B0603030403030204" charset="0"/>
              </a:rPr>
              <a:t>) help us ensure that every respondent is genuine and ready to provide valuable insights. Plus, we offer incentives like gift cards and cash to keep our panelists motivated and actively participating.</a:t>
            </a:r>
            <a:endParaRPr lang="en-US" altLang="zh-CN">
              <a:latin typeface="Dubai Medium" panose="020B0603030403030204" charset="0"/>
              <a:cs typeface="Dubai Medium" panose="020B0603030403030204" charset="0"/>
            </a:endParaRPr>
          </a:p>
        </p:txBody>
      </p:sp>
      <p:sp>
        <p:nvSpPr>
          <p:cNvPr id="10"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pic>
        <p:nvPicPr>
          <p:cNvPr id="6" name="图片 5"/>
          <p:cNvPicPr/>
          <p:nvPr/>
        </p:nvPicPr>
        <p:blipFill>
          <a:blip r:embed="rId1"/>
          <a:stretch>
            <a:fillRect/>
          </a:stretch>
        </p:blipFill>
        <p:spPr>
          <a:xfrm>
            <a:off x="7505065" y="1849120"/>
            <a:ext cx="3093085" cy="3028950"/>
          </a:xfrm>
          <a:prstGeom prst="rect">
            <a:avLst/>
          </a:prstGeom>
        </p:spPr>
      </p:pic>
      <p:sp>
        <p:nvSpPr>
          <p:cNvPr id="7" name="矩形 6"/>
          <p:cNvSpPr/>
          <p:nvPr/>
        </p:nvSpPr>
        <p:spPr>
          <a:xfrm>
            <a:off x="11254105" y="0"/>
            <a:ext cx="937895" cy="6858000"/>
          </a:xfrm>
          <a:prstGeom prst="rect">
            <a:avLst/>
          </a:pr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sp>
        <p:nvSpPr>
          <p:cNvPr id="4" name="标题 3"/>
          <p:cNvSpPr>
            <a:spLocks noGrp="1"/>
          </p:cNvSpPr>
          <p:nvPr>
            <p:ph type="title"/>
          </p:nvPr>
        </p:nvSpPr>
        <p:spPr>
          <a:xfrm>
            <a:off x="937895" y="259080"/>
            <a:ext cx="4011930" cy="705485"/>
          </a:xfrm>
        </p:spPr>
        <p:txBody>
          <a:bodyPr>
            <a:normAutofit fontScale="90000"/>
          </a:bodyPr>
          <a:p>
            <a:pPr algn="l"/>
            <a:r>
              <a:rPr lang="en-US" altLang="zh-CN" b="1">
                <a:solidFill>
                  <a:srgbClr val="92D050"/>
                </a:solidFill>
                <a:latin typeface="Dubai Medium" panose="020B0603030403030204" charset="0"/>
                <a:cs typeface="Dubai Medium" panose="020B0603030403030204" charset="0"/>
              </a:rPr>
              <a:t>Quality Assurance</a:t>
            </a:r>
            <a:endParaRPr lang="en-US" altLang="zh-CN" b="1">
              <a:solidFill>
                <a:srgbClr val="92D050"/>
              </a:solidFill>
              <a:latin typeface="Dubai Medium" panose="020B0603030403030204" charset="0"/>
              <a:cs typeface="Dubai Medium" panose="020B0603030403030204" charset="0"/>
            </a:endParaRPr>
          </a:p>
        </p:txBody>
      </p:sp>
      <p:cxnSp>
        <p:nvCxnSpPr>
          <p:cNvPr id="24" name="直接连接符 23"/>
          <p:cNvCxnSpPr/>
          <p:nvPr/>
        </p:nvCxnSpPr>
        <p:spPr>
          <a:xfrm flipV="1">
            <a:off x="937895" y="964565"/>
            <a:ext cx="4914265" cy="3810"/>
          </a:xfrm>
          <a:prstGeom prst="line">
            <a:avLst/>
          </a:prstGeom>
          <a:ln>
            <a:solidFill>
              <a:srgbClr val="C8C8C8"/>
            </a:solidFill>
          </a:ln>
        </p:spPr>
        <p:style>
          <a:lnRef idx="2">
            <a:schemeClr val="accent1"/>
          </a:lnRef>
          <a:fillRef idx="0">
            <a:srgbClr val="FFFFFF"/>
          </a:fillRef>
          <a:effectRef idx="0">
            <a:srgbClr val="FFFFFF"/>
          </a:effectRef>
          <a:fontRef idx="minor">
            <a:schemeClr val="tx1"/>
          </a:fontRef>
        </p:style>
      </p:cxnSp>
      <p:sp>
        <p:nvSpPr>
          <p:cNvPr id="7" name="矩形 6"/>
          <p:cNvSpPr/>
          <p:nvPr/>
        </p:nvSpPr>
        <p:spPr>
          <a:xfrm>
            <a:off x="0" y="0"/>
            <a:ext cx="937895" cy="6858000"/>
          </a:xfrm>
          <a:prstGeom prst="rect">
            <a:avLst/>
          </a:prstGeom>
          <a:solidFill>
            <a:schemeClr val="accent6">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937895" y="1207770"/>
            <a:ext cx="6528435" cy="3630295"/>
          </a:xfrm>
          <a:prstGeom prst="rect">
            <a:avLst/>
          </a:prstGeom>
          <a:noFill/>
        </p:spPr>
        <p:txBody>
          <a:bodyPr wrap="square" rtlCol="0">
            <a:noAutofit/>
          </a:bodyPr>
          <a:p>
            <a:pPr algn="l"/>
            <a:r>
              <a:rPr lang="en-US" altLang="zh-CN">
                <a:latin typeface="Dubai Medium" panose="020B0603030403030204" charset="0"/>
                <a:cs typeface="Dubai Medium" panose="020B0603030403030204" charset="0"/>
              </a:rPr>
              <a:t>Quality is at the heart of what we do, and our collaboration with IPQS plays a crucial role in ensuring the integrity of your data. By leveraging IPQS’s advanced fraud detection technology, we can implement multiple layers of quality checks, including IP monitoring and device fingerprinting. These tools help us continuously track data for anomalies and prevent fraudulent entries before they even reach your survey.</a:t>
            </a:r>
            <a:endParaRPr lang="en-US" altLang="zh-CN">
              <a:latin typeface="Dubai Medium" panose="020B0603030403030204" charset="0"/>
              <a:cs typeface="Dubai Medium" panose="020B0603030403030204" charset="0"/>
            </a:endParaRPr>
          </a:p>
          <a:p>
            <a:pPr algn="l"/>
            <a:endParaRPr lang="en-US" altLang="zh-CN">
              <a:latin typeface="Dubai Medium" panose="020B0603030403030204" charset="0"/>
              <a:cs typeface="Dubai Medium" panose="020B0603030403030204" charset="0"/>
            </a:endParaRPr>
          </a:p>
          <a:p>
            <a:pPr algn="l"/>
            <a:r>
              <a:rPr lang="en-US" altLang="zh-CN">
                <a:latin typeface="Dubai Medium" panose="020B0603030403030204" charset="0"/>
                <a:cs typeface="Dubai Medium" panose="020B0603030403030204" charset="0"/>
              </a:rPr>
              <a:t>Beyond the technology, we also monitor response patterns in real-time. If a participant starts providing inconsistent answers, they are flagged immediately. This proactive approach, backed by IPQS's expertise, ensures that you’re always getting clean, reliable data that truly reflects your target audience’s views.</a:t>
            </a:r>
            <a:endParaRPr lang="en-US" altLang="zh-CN">
              <a:latin typeface="Dubai Medium" panose="020B0603030403030204" charset="0"/>
              <a:cs typeface="Dubai Medium" panose="020B0603030403030204" charset="0"/>
            </a:endParaRPr>
          </a:p>
        </p:txBody>
      </p:sp>
      <p:pic>
        <p:nvPicPr>
          <p:cNvPr id="8" name="图片 7"/>
          <p:cNvPicPr/>
          <p:nvPr/>
        </p:nvPicPr>
        <p:blipFill>
          <a:blip r:embed="rId1"/>
          <a:stretch>
            <a:fillRect/>
          </a:stretch>
        </p:blipFill>
        <p:spPr>
          <a:xfrm>
            <a:off x="7782560" y="1320165"/>
            <a:ext cx="4199890" cy="3562350"/>
          </a:xfrm>
          <a:prstGeom prst="rect">
            <a:avLst/>
          </a:prstGeom>
        </p:spPr>
      </p:pic>
      <p:sp>
        <p:nvSpPr>
          <p:cNvPr id="9" name="文本框 8"/>
          <p:cNvSpPr txBox="1"/>
          <p:nvPr/>
        </p:nvSpPr>
        <p:spPr>
          <a:xfrm>
            <a:off x="1786255" y="5114925"/>
            <a:ext cx="2070735" cy="275590"/>
          </a:xfrm>
          <a:prstGeom prst="rect">
            <a:avLst/>
          </a:prstGeom>
        </p:spPr>
        <p:txBody>
          <a:bodyPr wrap="square">
            <a:spAutoFit/>
          </a:bodyPr>
          <a:p>
            <a:pPr algn="just"/>
            <a:r>
              <a:rPr lang="en-US" altLang="zh-CN" sz="1200" b="1">
                <a:latin typeface="Arial Black" panose="020B0A04020102020204" charset="0"/>
                <a:cs typeface="Arial Black" panose="020B0A04020102020204" charset="0"/>
              </a:rPr>
              <a:t>Behavioral Analysis</a:t>
            </a:r>
            <a:endParaRPr lang="en-US" altLang="zh-CN" sz="1200" b="1">
              <a:latin typeface="Arial Black" panose="020B0A04020102020204" charset="0"/>
              <a:cs typeface="Arial Black" panose="020B0A04020102020204" charset="0"/>
            </a:endParaRPr>
          </a:p>
        </p:txBody>
      </p:sp>
      <p:sp>
        <p:nvSpPr>
          <p:cNvPr id="11" name="文本框 10"/>
          <p:cNvSpPr txBox="1"/>
          <p:nvPr/>
        </p:nvSpPr>
        <p:spPr>
          <a:xfrm>
            <a:off x="4949825" y="5114925"/>
            <a:ext cx="2239010" cy="275590"/>
          </a:xfrm>
          <a:prstGeom prst="rect">
            <a:avLst/>
          </a:prstGeom>
        </p:spPr>
        <p:txBody>
          <a:bodyPr wrap="square">
            <a:spAutoFit/>
          </a:bodyPr>
          <a:p>
            <a:pPr algn="just"/>
            <a:r>
              <a:rPr lang="en-US" altLang="zh-CN" sz="1200" b="1">
                <a:latin typeface="Arial Black" panose="020B0A04020102020204" charset="0"/>
                <a:cs typeface="Arial Black" panose="020B0A04020102020204" charset="0"/>
              </a:rPr>
              <a:t>Location Tracking</a:t>
            </a:r>
            <a:endParaRPr lang="en-US" altLang="zh-CN" sz="1200" b="1">
              <a:latin typeface="Arial Black" panose="020B0A04020102020204" charset="0"/>
              <a:cs typeface="Arial Black" panose="020B0A04020102020204" charset="0"/>
            </a:endParaRPr>
          </a:p>
        </p:txBody>
      </p:sp>
      <p:sp>
        <p:nvSpPr>
          <p:cNvPr id="12" name="文本框 11"/>
          <p:cNvSpPr txBox="1"/>
          <p:nvPr/>
        </p:nvSpPr>
        <p:spPr>
          <a:xfrm>
            <a:off x="8372475" y="5114925"/>
            <a:ext cx="2092325" cy="275590"/>
          </a:xfrm>
          <a:prstGeom prst="rect">
            <a:avLst/>
          </a:prstGeom>
        </p:spPr>
        <p:txBody>
          <a:bodyPr wrap="square">
            <a:spAutoFit/>
          </a:bodyPr>
          <a:p>
            <a:pPr algn="just"/>
            <a:r>
              <a:rPr lang="en-US" altLang="zh-CN" sz="1200" b="1">
                <a:latin typeface="Arial Black" panose="020B0A04020102020204" charset="0"/>
                <a:cs typeface="Arial Black" panose="020B0A04020102020204" charset="0"/>
              </a:rPr>
              <a:t>Human Verification</a:t>
            </a:r>
            <a:endParaRPr lang="en-US" altLang="zh-CN" sz="1200" b="1">
              <a:latin typeface="Arial Black" panose="020B0A04020102020204" charset="0"/>
              <a:cs typeface="Arial Black" panose="020B0A04020102020204" charset="0"/>
            </a:endParaRPr>
          </a:p>
        </p:txBody>
      </p:sp>
      <p:sp>
        <p:nvSpPr>
          <p:cNvPr id="13" name="文本框 12"/>
          <p:cNvSpPr txBox="1"/>
          <p:nvPr/>
        </p:nvSpPr>
        <p:spPr>
          <a:xfrm>
            <a:off x="1786255" y="5667375"/>
            <a:ext cx="2629535" cy="275590"/>
          </a:xfrm>
          <a:prstGeom prst="rect">
            <a:avLst/>
          </a:prstGeom>
          <a:noFill/>
        </p:spPr>
        <p:txBody>
          <a:bodyPr wrap="square" rtlCol="0">
            <a:spAutoFit/>
          </a:bodyPr>
          <a:p>
            <a:pPr algn="just"/>
            <a:r>
              <a:rPr lang="en-US" altLang="zh-CN" sz="1200" b="1">
                <a:latin typeface="Arial Black" panose="020B0A04020102020204" charset="0"/>
                <a:cs typeface="Arial Black" panose="020B0A04020102020204" charset="0"/>
              </a:rPr>
              <a:t>Transaction Monitoring</a:t>
            </a:r>
            <a:endParaRPr lang="en-US" altLang="zh-CN" sz="1200" b="1">
              <a:latin typeface="Arial Black" panose="020B0A04020102020204" charset="0"/>
              <a:cs typeface="Arial Black" panose="020B0A04020102020204" charset="0"/>
            </a:endParaRPr>
          </a:p>
        </p:txBody>
      </p:sp>
      <p:sp>
        <p:nvSpPr>
          <p:cNvPr id="14" name="文本框 13"/>
          <p:cNvSpPr txBox="1"/>
          <p:nvPr/>
        </p:nvSpPr>
        <p:spPr>
          <a:xfrm>
            <a:off x="4949825" y="5639435"/>
            <a:ext cx="1544320" cy="275590"/>
          </a:xfrm>
          <a:prstGeom prst="rect">
            <a:avLst/>
          </a:prstGeom>
          <a:noFill/>
        </p:spPr>
        <p:txBody>
          <a:bodyPr wrap="square" rtlCol="0">
            <a:spAutoFit/>
          </a:bodyPr>
          <a:p>
            <a:pPr algn="just"/>
            <a:r>
              <a:rPr lang="en-US" altLang="zh-CN" sz="1200" b="1">
                <a:latin typeface="Arial Black" panose="020B0A04020102020204" charset="0"/>
                <a:cs typeface="Arial Black" panose="020B0A04020102020204" charset="0"/>
              </a:rPr>
              <a:t>2FA</a:t>
            </a:r>
            <a:endParaRPr lang="en-US" altLang="zh-CN" sz="1200" b="1">
              <a:latin typeface="Arial Black" panose="020B0A04020102020204" charset="0"/>
              <a:cs typeface="Arial Black" panose="020B0A04020102020204" charset="0"/>
            </a:endParaRPr>
          </a:p>
        </p:txBody>
      </p:sp>
      <p:sp>
        <p:nvSpPr>
          <p:cNvPr id="15" name="文本框 14"/>
          <p:cNvSpPr txBox="1"/>
          <p:nvPr/>
        </p:nvSpPr>
        <p:spPr>
          <a:xfrm>
            <a:off x="8372475" y="5607050"/>
            <a:ext cx="1873250" cy="275590"/>
          </a:xfrm>
          <a:prstGeom prst="rect">
            <a:avLst/>
          </a:prstGeom>
          <a:noFill/>
        </p:spPr>
        <p:txBody>
          <a:bodyPr wrap="square" rtlCol="0">
            <a:spAutoFit/>
          </a:bodyPr>
          <a:p>
            <a:pPr algn="just"/>
            <a:r>
              <a:rPr lang="en-US" altLang="zh-CN" sz="1200" b="1">
                <a:latin typeface="Arial Black" panose="020B0A04020102020204" charset="0"/>
                <a:cs typeface="Arial Black" panose="020B0A04020102020204" charset="0"/>
              </a:rPr>
              <a:t>Risk Scoring</a:t>
            </a:r>
            <a:endParaRPr lang="en-US" altLang="zh-CN" sz="1200" b="1">
              <a:latin typeface="Arial Black" panose="020B0A04020102020204" charset="0"/>
              <a:cs typeface="Arial Black" panose="020B0A04020102020204" charset="0"/>
            </a:endParaRPr>
          </a:p>
        </p:txBody>
      </p:sp>
      <p:pic>
        <p:nvPicPr>
          <p:cNvPr id="16" name="图片 15"/>
          <p:cNvPicPr/>
          <p:nvPr/>
        </p:nvPicPr>
        <p:blipFill>
          <a:blip r:embed="rId2"/>
          <a:stretch>
            <a:fillRect/>
          </a:stretch>
        </p:blipFill>
        <p:spPr>
          <a:xfrm>
            <a:off x="1426210" y="5030470"/>
            <a:ext cx="360000" cy="360000"/>
          </a:xfrm>
          <a:prstGeom prst="rect">
            <a:avLst/>
          </a:prstGeom>
        </p:spPr>
      </p:pic>
      <p:pic>
        <p:nvPicPr>
          <p:cNvPr id="17" name="图片 16"/>
          <p:cNvPicPr/>
          <p:nvPr/>
        </p:nvPicPr>
        <p:blipFill>
          <a:blip r:embed="rId3"/>
          <a:stretch>
            <a:fillRect/>
          </a:stretch>
        </p:blipFill>
        <p:spPr>
          <a:xfrm>
            <a:off x="4549140" y="5030470"/>
            <a:ext cx="360000" cy="360000"/>
          </a:xfrm>
          <a:prstGeom prst="rect">
            <a:avLst/>
          </a:prstGeom>
        </p:spPr>
      </p:pic>
      <p:pic>
        <p:nvPicPr>
          <p:cNvPr id="18" name="图片 17"/>
          <p:cNvPicPr/>
          <p:nvPr/>
        </p:nvPicPr>
        <p:blipFill>
          <a:blip r:embed="rId4"/>
          <a:stretch>
            <a:fillRect/>
          </a:stretch>
        </p:blipFill>
        <p:spPr>
          <a:xfrm>
            <a:off x="4549140" y="5607050"/>
            <a:ext cx="360000" cy="360000"/>
          </a:xfrm>
          <a:prstGeom prst="rect">
            <a:avLst/>
          </a:prstGeom>
        </p:spPr>
      </p:pic>
      <p:pic>
        <p:nvPicPr>
          <p:cNvPr id="19" name="图片 18"/>
          <p:cNvPicPr/>
          <p:nvPr/>
        </p:nvPicPr>
        <p:blipFill>
          <a:blip r:embed="rId5"/>
          <a:stretch>
            <a:fillRect/>
          </a:stretch>
        </p:blipFill>
        <p:spPr>
          <a:xfrm>
            <a:off x="1426210" y="5607050"/>
            <a:ext cx="360000" cy="360000"/>
          </a:xfrm>
          <a:prstGeom prst="rect">
            <a:avLst/>
          </a:prstGeom>
        </p:spPr>
      </p:pic>
      <p:pic>
        <p:nvPicPr>
          <p:cNvPr id="21" name="图片 20"/>
          <p:cNvPicPr/>
          <p:nvPr/>
        </p:nvPicPr>
        <p:blipFill>
          <a:blip r:embed="rId6"/>
          <a:stretch>
            <a:fillRect/>
          </a:stretch>
        </p:blipFill>
        <p:spPr>
          <a:xfrm>
            <a:off x="7930515" y="5622925"/>
            <a:ext cx="360000" cy="360000"/>
          </a:xfrm>
          <a:prstGeom prst="rect">
            <a:avLst/>
          </a:prstGeom>
        </p:spPr>
      </p:pic>
      <p:pic>
        <p:nvPicPr>
          <p:cNvPr id="22" name="图片 21"/>
          <p:cNvPicPr/>
          <p:nvPr/>
        </p:nvPicPr>
        <p:blipFill>
          <a:blip r:embed="rId7"/>
          <a:stretch>
            <a:fillRect/>
          </a:stretch>
        </p:blipFill>
        <p:spPr>
          <a:xfrm>
            <a:off x="7930515" y="5030470"/>
            <a:ext cx="360000" cy="360000"/>
          </a:xfrm>
          <a:prstGeom prst="rect">
            <a:avLst/>
          </a:prstGeom>
        </p:spPr>
      </p:pic>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sp>
        <p:nvSpPr>
          <p:cNvPr id="3" name="标题 2"/>
          <p:cNvSpPr>
            <a:spLocks noGrp="1"/>
          </p:cNvSpPr>
          <p:nvPr>
            <p:ph type="title"/>
          </p:nvPr>
        </p:nvSpPr>
        <p:spPr>
          <a:xfrm>
            <a:off x="484505" y="600710"/>
            <a:ext cx="7771130" cy="705485"/>
          </a:xfrm>
        </p:spPr>
        <p:txBody>
          <a:bodyPr>
            <a:normAutofit fontScale="90000"/>
          </a:bodyPr>
          <a:p>
            <a:r>
              <a:rPr lang="en-US" altLang="zh-CN" b="1">
                <a:solidFill>
                  <a:srgbClr val="92D050"/>
                </a:solidFill>
                <a:latin typeface="Dubai Medium" panose="020B0603030403030204" charset="0"/>
                <a:cs typeface="Dubai Medium" panose="020B0603030403030204" charset="0"/>
              </a:rPr>
              <a:t>Survey Integration and Technology</a:t>
            </a:r>
            <a:endParaRPr lang="en-US" altLang="zh-CN" b="1">
              <a:solidFill>
                <a:srgbClr val="92D050"/>
              </a:solidFill>
              <a:latin typeface="Dubai Medium" panose="020B0603030403030204" charset="0"/>
              <a:cs typeface="Dubai Medium" panose="020B0603030403030204" charset="0"/>
            </a:endParaRPr>
          </a:p>
        </p:txBody>
      </p:sp>
      <p:cxnSp>
        <p:nvCxnSpPr>
          <p:cNvPr id="24" name="直接连接符 23"/>
          <p:cNvCxnSpPr/>
          <p:nvPr/>
        </p:nvCxnSpPr>
        <p:spPr>
          <a:xfrm>
            <a:off x="526415" y="1447165"/>
            <a:ext cx="6785610" cy="635"/>
          </a:xfrm>
          <a:prstGeom prst="line">
            <a:avLst/>
          </a:prstGeom>
          <a:ln>
            <a:solidFill>
              <a:srgbClr val="C8C8C8"/>
            </a:solidFill>
          </a:ln>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484505" y="1765935"/>
            <a:ext cx="6528435" cy="3630295"/>
          </a:xfrm>
          <a:prstGeom prst="rect">
            <a:avLst/>
          </a:prstGeom>
          <a:noFill/>
        </p:spPr>
        <p:txBody>
          <a:bodyPr wrap="square" rtlCol="0">
            <a:noAutofit/>
          </a:bodyPr>
          <a:p>
            <a:pPr algn="l"/>
            <a:r>
              <a:rPr lang="en-US" altLang="zh-CN">
                <a:latin typeface="Dubai Medium" panose="020B0603030403030204" charset="0"/>
                <a:cs typeface="Dubai Medium" panose="020B0603030403030204" charset="0"/>
              </a:rPr>
              <a:t>In today’s fast-paced digital landscape, seamless integration is crucial. At Advue Media, we ensure that our platform integrates effortlessly with your existing survey tools. Whether it’s through API integration or traditional methods, we make sure your survey process is smooth and hassle-free.</a:t>
            </a:r>
            <a:endParaRPr lang="en-US" altLang="zh-CN">
              <a:latin typeface="Dubai Medium" panose="020B0603030403030204" charset="0"/>
              <a:cs typeface="Dubai Medium" panose="020B0603030403030204" charset="0"/>
            </a:endParaRPr>
          </a:p>
          <a:p>
            <a:pPr algn="l"/>
            <a:endParaRPr lang="en-US" altLang="zh-CN">
              <a:latin typeface="Dubai Medium" panose="020B0603030403030204" charset="0"/>
              <a:cs typeface="Dubai Medium" panose="020B0603030403030204" charset="0"/>
            </a:endParaRPr>
          </a:p>
          <a:p>
            <a:pPr algn="l"/>
            <a:endParaRPr lang="en-US" altLang="zh-CN">
              <a:latin typeface="Dubai Medium" panose="020B0603030403030204" charset="0"/>
              <a:cs typeface="Dubai Medium" panose="020B0603030403030204" charset="0"/>
            </a:endParaRPr>
          </a:p>
          <a:p>
            <a:pPr algn="l"/>
            <a:r>
              <a:rPr lang="en-US" altLang="zh-CN">
                <a:latin typeface="Dubai Medium" panose="020B0603030403030204" charset="0"/>
                <a:cs typeface="Dubai Medium" panose="020B0603030403030204" charset="0"/>
              </a:rPr>
              <a:t>We prioritize </a:t>
            </a:r>
            <a:r>
              <a:rPr lang="en-US" altLang="zh-CN">
                <a:solidFill>
                  <a:schemeClr val="accent4"/>
                </a:solidFill>
                <a:latin typeface="Dubai Medium" panose="020B0603030403030204" charset="0"/>
                <a:cs typeface="Dubai Medium" panose="020B0603030403030204" charset="0"/>
              </a:rPr>
              <a:t>data security</a:t>
            </a:r>
            <a:r>
              <a:rPr lang="en-US" altLang="zh-CN">
                <a:latin typeface="Dubai Medium" panose="020B0603030403030204" charset="0"/>
                <a:cs typeface="Dubai Medium" panose="020B0603030403030204" charset="0"/>
              </a:rPr>
              <a:t> and </a:t>
            </a:r>
            <a:r>
              <a:rPr lang="en-US" altLang="zh-CN">
                <a:solidFill>
                  <a:schemeClr val="accent4"/>
                </a:solidFill>
                <a:latin typeface="Dubai Medium" panose="020B0603030403030204" charset="0"/>
                <a:cs typeface="Dubai Medium" panose="020B0603030403030204" charset="0"/>
              </a:rPr>
              <a:t>privacy</a:t>
            </a:r>
            <a:r>
              <a:rPr lang="en-US" altLang="zh-CN">
                <a:latin typeface="Dubai Medium" panose="020B0603030403030204" charset="0"/>
                <a:cs typeface="Dubai Medium" panose="020B0603030403030204" charset="0"/>
              </a:rPr>
              <a:t>. Our platform uses advanced encryption to keep participant data safe, while our user-friendly interface ensures a seamless experience for both researchers and respondents. With real-time analytics and flexible survey options, we provide everything you need to collect high-quality, actionable data with ease.</a:t>
            </a:r>
            <a:endParaRPr lang="en-US" altLang="zh-CN">
              <a:latin typeface="Dubai Medium" panose="020B0603030403030204" charset="0"/>
              <a:cs typeface="Dubai Medium" panose="020B0603030403030204" charset="0"/>
            </a:endParaRPr>
          </a:p>
        </p:txBody>
      </p:sp>
      <p:sp>
        <p:nvSpPr>
          <p:cNvPr id="7" name="矩形 6"/>
          <p:cNvSpPr/>
          <p:nvPr/>
        </p:nvSpPr>
        <p:spPr>
          <a:xfrm>
            <a:off x="11254105" y="0"/>
            <a:ext cx="937895" cy="6858000"/>
          </a:xfrm>
          <a:prstGeom prst="rect">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4" name="F35B0BEE-F18A-47BB-8FCB-E00DA2F2635D-2" descr="C:/Users/yuluq/AppData/Local/Temp/wpp.yOFpoowpp"/>
          <p:cNvPicPr>
            <a:picLocks noChangeAspect="1"/>
          </p:cNvPicPr>
          <p:nvPr/>
        </p:nvPicPr>
        <p:blipFill>
          <a:blip r:embed="rId1"/>
          <a:stretch>
            <a:fillRect/>
          </a:stretch>
        </p:blipFill>
        <p:spPr>
          <a:xfrm>
            <a:off x="6850380" y="1131570"/>
            <a:ext cx="4361815" cy="2453005"/>
          </a:xfrm>
          <a:prstGeom prst="rect">
            <a:avLst/>
          </a:prstGeom>
        </p:spPr>
      </p:pic>
      <p:pic>
        <p:nvPicPr>
          <p:cNvPr id="8" name="F35B0BEE-F18A-47BB-8FCB-E00DA2F2635D-3" descr="C:/Users/yuluq/AppData/Local/Temp/wpp.LyniaFwpp"/>
          <p:cNvPicPr>
            <a:picLocks noChangeAspect="1"/>
          </p:cNvPicPr>
          <p:nvPr/>
        </p:nvPicPr>
        <p:blipFill>
          <a:blip r:embed="rId2"/>
          <a:stretch>
            <a:fillRect/>
          </a:stretch>
        </p:blipFill>
        <p:spPr>
          <a:xfrm>
            <a:off x="7087870" y="3930650"/>
            <a:ext cx="4165600" cy="196850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标题 2"/>
          <p:cNvSpPr>
            <a:spLocks noGrp="1"/>
          </p:cNvSpPr>
          <p:nvPr/>
        </p:nvSpPr>
        <p:spPr>
          <a:xfrm>
            <a:off x="937895" y="572770"/>
            <a:ext cx="7771130" cy="705485"/>
          </a:xfrm>
          <a:prstGeom prst="rect">
            <a:avLst/>
          </a:prstGeom>
        </p:spPr>
        <p:txBody>
          <a:bodyPr vert="horz" lIns="90000" tIns="46800" rIns="90000" bIns="46800" rtlCol="0" anchor="ctr" anchorCtr="0">
            <a:normAutofit fontScale="9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r>
              <a:rPr lang="en-US" altLang="zh-CN" b="1">
                <a:solidFill>
                  <a:srgbClr val="92D050"/>
                </a:solidFill>
                <a:latin typeface="Dubai Medium" panose="020B0603030403030204" charset="0"/>
                <a:cs typeface="Dubai Medium" panose="020B0603030403030204" charset="0"/>
              </a:rPr>
              <a:t>Future Growth and Expansion</a:t>
            </a:r>
            <a:endParaRPr lang="en-US" altLang="zh-CN" b="1">
              <a:solidFill>
                <a:srgbClr val="92D050"/>
              </a:solidFill>
              <a:latin typeface="Dubai Medium" panose="020B0603030403030204" charset="0"/>
              <a:cs typeface="Dubai Medium" panose="020B0603030403030204" charset="0"/>
            </a:endParaRPr>
          </a:p>
        </p:txBody>
      </p:sp>
      <p:cxnSp>
        <p:nvCxnSpPr>
          <p:cNvPr id="24" name="直接连接符 23"/>
          <p:cNvCxnSpPr/>
          <p:nvPr/>
        </p:nvCxnSpPr>
        <p:spPr>
          <a:xfrm>
            <a:off x="937895" y="1374140"/>
            <a:ext cx="7289800" cy="3175"/>
          </a:xfrm>
          <a:prstGeom prst="line">
            <a:avLst/>
          </a:prstGeom>
          <a:ln>
            <a:solidFill>
              <a:srgbClr val="C8C8C8"/>
            </a:solidFill>
          </a:ln>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937895" y="1689100"/>
            <a:ext cx="6528435" cy="3630295"/>
          </a:xfrm>
          <a:prstGeom prst="rect">
            <a:avLst/>
          </a:prstGeom>
          <a:noFill/>
        </p:spPr>
        <p:txBody>
          <a:bodyPr wrap="square" rtlCol="0">
            <a:noAutofit/>
          </a:bodyPr>
          <a:p>
            <a:pPr algn="l"/>
            <a:r>
              <a:rPr lang="en-US" altLang="zh-CN">
                <a:latin typeface="Dubai Medium" panose="020B0603030403030204" charset="0"/>
                <a:cs typeface="Dubai Medium" panose="020B0603030403030204" charset="0"/>
              </a:rPr>
              <a:t>The future is bright at Advue Media. We're constantly evolving, looking for new ways to expand our reach and enhance our participant panel. Our future growth includes expanding into new markets and diversifying our pool of professionals. We’re especially excited about the potential in emerging markets, where we see tremendous opportunities for growth.</a:t>
            </a:r>
            <a:endParaRPr lang="en-US" altLang="zh-CN">
              <a:latin typeface="Dubai Medium" panose="020B0603030403030204" charset="0"/>
              <a:cs typeface="Dubai Medium" panose="020B0603030403030204" charset="0"/>
            </a:endParaRPr>
          </a:p>
          <a:p>
            <a:pPr algn="l"/>
            <a:endParaRPr lang="en-US" altLang="zh-CN">
              <a:latin typeface="Dubai Medium" panose="020B0603030403030204" charset="0"/>
              <a:cs typeface="Dubai Medium" panose="020B0603030403030204" charset="0"/>
            </a:endParaRPr>
          </a:p>
          <a:p>
            <a:pPr algn="l"/>
            <a:r>
              <a:rPr lang="en-US" altLang="zh-CN">
                <a:latin typeface="Dubai Medium" panose="020B0603030403030204" charset="0"/>
                <a:cs typeface="Dubai Medium" panose="020B0603030403030204" charset="0"/>
              </a:rPr>
              <a:t>We’re committed to adapting to industry trends and meeting the growing demands of our clients. Whether it’s through expanding into new sectors, increasing our panel size, or upgrading our technology, Advue Media is focused on staying ahead of the curve to provide even more value.</a:t>
            </a:r>
            <a:endParaRPr lang="en-US" altLang="zh-CN">
              <a:latin typeface="Dubai Medium" panose="020B0603030403030204" charset="0"/>
              <a:cs typeface="Dubai Medium" panose="020B0603030403030204" charset="0"/>
            </a:endParaRPr>
          </a:p>
        </p:txBody>
      </p:sp>
      <p:sp>
        <p:nvSpPr>
          <p:cNvPr id="7" name="矩形 6"/>
          <p:cNvSpPr/>
          <p:nvPr/>
        </p:nvSpPr>
        <p:spPr>
          <a:xfrm>
            <a:off x="0" y="0"/>
            <a:ext cx="937895" cy="6858000"/>
          </a:xfrm>
          <a:prstGeom prst="rect">
            <a:avLst/>
          </a:prstGeom>
          <a:solidFill>
            <a:schemeClr val="tx1">
              <a:lumMod val="95000"/>
              <a:lumOff val="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pic>
        <p:nvPicPr>
          <p:cNvPr id="4" name="F35B0BEE-F18A-47BB-8FCB-E00DA2F2635D-4" descr="C:/Users/yuluq/AppData/Local/Temp/wpp.tFiswTwpp"/>
          <p:cNvPicPr/>
          <p:nvPr/>
        </p:nvPicPr>
        <p:blipFill>
          <a:blip r:embed="rId1"/>
          <a:stretch>
            <a:fillRect/>
          </a:stretch>
        </p:blipFill>
        <p:spPr>
          <a:xfrm>
            <a:off x="7374890" y="2074545"/>
            <a:ext cx="4724400" cy="312356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b="1">
                <a:latin typeface="Dubai Medium" panose="020B0603030403030204" charset="0"/>
                <a:cs typeface="Dubai Medium" panose="020B0603030403030204" charset="0"/>
              </a:rPr>
              <a:t>Introduction to </a:t>
            </a:r>
            <a:r>
              <a:rPr lang="en-US" altLang="zh-CN" b="1">
                <a:solidFill>
                  <a:srgbClr val="92D050"/>
                </a:solidFill>
                <a:latin typeface="Dubai Medium" panose="020B0603030403030204" charset="0"/>
                <a:cs typeface="Dubai Medium" panose="020B0603030403030204" charset="0"/>
              </a:rPr>
              <a:t>Advue Media</a:t>
            </a:r>
            <a:endParaRPr lang="en-US" altLang="zh-CN" b="1">
              <a:solidFill>
                <a:srgbClr val="92D050"/>
              </a:solidFill>
              <a:latin typeface="Dubai Medium" panose="020B0603030403030204" charset="0"/>
              <a:cs typeface="Dubai Medium" panose="020B0603030403030204" charset="0"/>
            </a:endParaRPr>
          </a:p>
        </p:txBody>
      </p:sp>
      <p:sp>
        <p:nvSpPr>
          <p:cNvPr id="4" name="文本框 3"/>
          <p:cNvSpPr txBox="1"/>
          <p:nvPr/>
        </p:nvSpPr>
        <p:spPr>
          <a:xfrm>
            <a:off x="608330" y="2609850"/>
            <a:ext cx="6254115" cy="2636520"/>
          </a:xfrm>
          <a:prstGeom prst="rect">
            <a:avLst/>
          </a:prstGeom>
          <a:noFill/>
        </p:spPr>
        <p:txBody>
          <a:bodyPr wrap="square" rtlCol="0">
            <a:noAutofit/>
          </a:bodyPr>
          <a:p>
            <a:r>
              <a:rPr lang="en-US" altLang="zh-CN">
                <a:latin typeface="Dubai Medium" panose="020B0603030403030204" charset="0"/>
                <a:cs typeface="Dubai Medium" panose="020B0603030403030204" charset="0"/>
              </a:rPr>
              <a:t>Advue Media, established in 2023, is a dynamic and fast-growing global monetization platform. Headquartered in Hong Kong with an office in the United States, Advue Media operates at the forefront of survey monetization, leveraging innovative technologies to provide tailored solutions for businesses worldwide. </a:t>
            </a:r>
            <a:endParaRPr lang="en-US" altLang="zh-CN">
              <a:latin typeface="Dubai Medium" panose="020B0603030403030204" charset="0"/>
              <a:cs typeface="Dubai Medium" panose="020B0603030403030204" charset="0"/>
            </a:endParaRPr>
          </a:p>
          <a:p>
            <a:endParaRPr lang="en-US" altLang="zh-CN">
              <a:latin typeface="Dubai Medium" panose="020B0603030403030204" charset="0"/>
              <a:cs typeface="Dubai Medium" panose="020B0603030403030204" charset="0"/>
            </a:endParaRPr>
          </a:p>
          <a:p>
            <a:r>
              <a:rPr lang="en-US" altLang="zh-CN">
                <a:latin typeface="Dubai Medium" panose="020B0603030403030204" charset="0"/>
                <a:cs typeface="Dubai Medium" panose="020B0603030403030204" charset="0"/>
              </a:rPr>
              <a:t>Our flexible work model, including remote opportunities, reflects our commitment to embracing modern work trends and fostering global collaboration.</a:t>
            </a:r>
            <a:endParaRPr lang="en-US" altLang="zh-CN">
              <a:latin typeface="Dubai Medium" panose="020B0603030403030204" charset="0"/>
              <a:cs typeface="Dubai Medium" panose="020B0603030403030204" charset="0"/>
            </a:endParaRPr>
          </a:p>
          <a:p>
            <a:endParaRPr lang="en-US" altLang="zh-CN"/>
          </a:p>
          <a:p>
            <a:endParaRPr lang="en-US" altLang="zh-CN"/>
          </a:p>
        </p:txBody>
      </p:sp>
      <p:sp>
        <p:nvSpPr>
          <p:cNvPr id="5" name="文本框 4"/>
          <p:cNvSpPr txBox="1"/>
          <p:nvPr/>
        </p:nvSpPr>
        <p:spPr>
          <a:xfrm>
            <a:off x="608330" y="1609725"/>
            <a:ext cx="5488305" cy="398780"/>
          </a:xfrm>
          <a:prstGeom prst="rect">
            <a:avLst/>
          </a:prstGeom>
          <a:noFill/>
        </p:spPr>
        <p:txBody>
          <a:bodyPr wrap="square" rtlCol="0">
            <a:spAutoFit/>
          </a:bodyPr>
          <a:p>
            <a:r>
              <a:rPr lang="en-US" altLang="zh-CN" sz="2000">
                <a:latin typeface="Dubai Medium" panose="020B0603030403030204" charset="0"/>
                <a:cs typeface="Dubai Medium" panose="020B0603030403030204" charset="0"/>
              </a:rPr>
              <a:t> </a:t>
            </a:r>
            <a:r>
              <a:rPr lang="en-US" altLang="zh-CN" sz="2000" b="1">
                <a:latin typeface="Dubai Medium" panose="020B0603030403030204" charset="0"/>
                <a:cs typeface="Dubai Medium" panose="020B0603030403030204" charset="0"/>
              </a:rPr>
              <a:t>Company Profile</a:t>
            </a:r>
            <a:endParaRPr lang="en-US" altLang="zh-CN" sz="2000" b="1">
              <a:latin typeface="Dubai Medium" panose="020B0603030403030204" charset="0"/>
              <a:cs typeface="Dubai Medium" panose="020B0603030403030204" charset="0"/>
            </a:endParaRPr>
          </a:p>
        </p:txBody>
      </p:sp>
      <p:pic>
        <p:nvPicPr>
          <p:cNvPr id="6" name="F35B0BEE-F18A-47BB-8FCB-E00DA2F2635D-1"/>
          <p:cNvPicPr/>
          <p:nvPr/>
        </p:nvPicPr>
        <p:blipFill>
          <a:blip r:embed="rId1"/>
          <a:stretch>
            <a:fillRect/>
          </a:stretch>
        </p:blipFill>
        <p:spPr>
          <a:xfrm>
            <a:off x="8161655" y="1236980"/>
            <a:ext cx="3324860" cy="3220085"/>
          </a:xfrm>
          <a:prstGeom prst="rect">
            <a:avLst/>
          </a:prstGeom>
        </p:spPr>
      </p:pic>
      <p:sp>
        <p:nvSpPr>
          <p:cNvPr id="10"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cxnSp>
        <p:nvCxnSpPr>
          <p:cNvPr id="7" name="直接连接符 6"/>
          <p:cNvCxnSpPr/>
          <p:nvPr/>
        </p:nvCxnSpPr>
        <p:spPr>
          <a:xfrm>
            <a:off x="734060" y="2322830"/>
            <a:ext cx="5725160" cy="0"/>
          </a:xfrm>
          <a:prstGeom prst="line">
            <a:avLst/>
          </a:prstGeom>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文本框 2"/>
          <p:cNvSpPr txBox="1"/>
          <p:nvPr/>
        </p:nvSpPr>
        <p:spPr>
          <a:xfrm>
            <a:off x="0" y="439420"/>
            <a:ext cx="12192635" cy="501650"/>
          </a:xfrm>
          <a:prstGeom prst="rect">
            <a:avLst/>
          </a:prstGeom>
          <a:noFill/>
        </p:spPr>
        <p:txBody>
          <a:bodyPr wrap="square" rtlCol="0">
            <a:noAutofit/>
          </a:bodyPr>
          <a:p>
            <a:pPr algn="ctr"/>
            <a:r>
              <a:rPr lang="en-US" altLang="zh-CN" sz="2800" b="1">
                <a:solidFill>
                  <a:schemeClr val="accent4"/>
                </a:solidFill>
                <a:latin typeface="Dubai Medium" panose="020B0603030403030204" charset="0"/>
                <a:cs typeface="Dubai Medium" panose="020B0603030403030204" charset="0"/>
              </a:rPr>
              <a:t>Ready to Start Your Next Project?</a:t>
            </a:r>
            <a:endParaRPr lang="en-US" altLang="zh-CN" sz="2800" b="1">
              <a:solidFill>
                <a:schemeClr val="accent4"/>
              </a:solidFill>
              <a:latin typeface="Dubai Medium" panose="020B0603030403030204" charset="0"/>
              <a:cs typeface="Dubai Medium" panose="020B0603030403030204" charset="0"/>
            </a:endParaRPr>
          </a:p>
          <a:p>
            <a:pPr algn="ctr"/>
            <a:endParaRPr lang="en-US" altLang="zh-CN" sz="2800" b="1">
              <a:solidFill>
                <a:schemeClr val="accent4"/>
              </a:solidFill>
              <a:latin typeface="Dubai Medium" panose="020B0603030403030204" charset="0"/>
              <a:cs typeface="Dubai Medium" panose="020B0603030403030204" charset="0"/>
            </a:endParaRPr>
          </a:p>
        </p:txBody>
      </p:sp>
      <p:sp>
        <p:nvSpPr>
          <p:cNvPr id="4" name="文本框 3"/>
          <p:cNvSpPr txBox="1"/>
          <p:nvPr/>
        </p:nvSpPr>
        <p:spPr>
          <a:xfrm>
            <a:off x="2450465" y="1283335"/>
            <a:ext cx="7290435" cy="673100"/>
          </a:xfrm>
          <a:prstGeom prst="rect">
            <a:avLst/>
          </a:prstGeom>
          <a:noFill/>
        </p:spPr>
        <p:txBody>
          <a:bodyPr wrap="square" rtlCol="0">
            <a:noAutofit/>
          </a:bodyPr>
          <a:p>
            <a:pPr algn="just"/>
            <a:r>
              <a:rPr lang="en-US" altLang="zh-CN" sz="1600">
                <a:latin typeface="Dubai Medium" panose="020B0603030403030204" charset="0"/>
                <a:cs typeface="Dubai Medium" panose="020B0603030403030204" charset="0"/>
              </a:rPr>
              <a:t>Let’s turn your research objectives into actionable insights. Contact us today to find out how Advue Media can enhance your market research efforts.</a:t>
            </a:r>
            <a:endParaRPr lang="en-US" altLang="zh-CN" sz="1600">
              <a:latin typeface="Dubai Medium" panose="020B0603030403030204" charset="0"/>
              <a:cs typeface="Dubai Medium" panose="020B0603030403030204" charset="0"/>
            </a:endParaRPr>
          </a:p>
        </p:txBody>
      </p:sp>
      <p:sp>
        <p:nvSpPr>
          <p:cNvPr id="10"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sp>
        <p:nvSpPr>
          <p:cNvPr id="5" name="文本框 4"/>
          <p:cNvSpPr txBox="1"/>
          <p:nvPr/>
        </p:nvSpPr>
        <p:spPr>
          <a:xfrm>
            <a:off x="3475355" y="4289425"/>
            <a:ext cx="5080000" cy="1731645"/>
          </a:xfrm>
          <a:prstGeom prst="rect">
            <a:avLst/>
          </a:prstGeom>
        </p:spPr>
        <p:txBody>
          <a:bodyPr>
            <a:noAutofit/>
          </a:bodyPr>
          <a:p>
            <a:r>
              <a:rPr lang="en-US" altLang="zh-CN" sz="1400">
                <a:latin typeface="Dubai Medium" panose="020B0603030403030204" charset="0"/>
                <a:cs typeface="Dubai Medium" panose="020B0603030403030204" charset="0"/>
              </a:rPr>
              <a:t>Email: support@advuemedia.com</a:t>
            </a:r>
            <a:endParaRPr lang="en-US" altLang="zh-CN" sz="1400">
              <a:latin typeface="Dubai Medium" panose="020B0603030403030204" charset="0"/>
              <a:cs typeface="Dubai Medium" panose="020B0603030403030204" charset="0"/>
            </a:endParaRPr>
          </a:p>
          <a:p>
            <a:endParaRPr lang="en-US" altLang="zh-CN" sz="1400">
              <a:latin typeface="Dubai Medium" panose="020B0603030403030204" charset="0"/>
              <a:cs typeface="Dubai Medium" panose="020B0603030403030204" charset="0"/>
            </a:endParaRPr>
          </a:p>
          <a:p>
            <a:r>
              <a:rPr lang="en-US" altLang="zh-CN" sz="1400">
                <a:latin typeface="Dubai Medium" panose="020B0603030403030204" charset="0"/>
                <a:cs typeface="Dubai Medium" panose="020B0603030403030204" charset="0"/>
              </a:rPr>
              <a:t>Headquarters: WORKSHOP 60, 3/F, BLK A, EAST SUN IND CTR NO. 16 SHING YIP ST, KWUNTONG, HONG KONG</a:t>
            </a:r>
            <a:endParaRPr lang="en-US" altLang="zh-CN" sz="1400">
              <a:latin typeface="Dubai Medium" panose="020B0603030403030204" charset="0"/>
              <a:cs typeface="Dubai Medium" panose="020B0603030403030204" charset="0"/>
            </a:endParaRPr>
          </a:p>
          <a:p>
            <a:endParaRPr lang="en-US" altLang="zh-CN" sz="1400">
              <a:latin typeface="Dubai Medium" panose="020B0603030403030204" charset="0"/>
              <a:cs typeface="Dubai Medium" panose="020B0603030403030204" charset="0"/>
            </a:endParaRPr>
          </a:p>
          <a:p>
            <a:r>
              <a:rPr lang="en-US" altLang="zh-CN" sz="1400">
                <a:latin typeface="Dubai Medium" panose="020B0603030403030204" charset="0"/>
                <a:cs typeface="Dubai Medium" panose="020B0603030403030204" charset="0"/>
              </a:rPr>
              <a:t>U.S. Office: 4513 Seneca Drive, Portland, Oregon 97219</a:t>
            </a:r>
            <a:endParaRPr lang="en-US" altLang="zh-CN" sz="1400">
              <a:latin typeface="Dubai Medium" panose="020B0603030403030204" charset="0"/>
              <a:cs typeface="Dubai Medium" panose="020B0603030403030204" charset="0"/>
            </a:endParaRPr>
          </a:p>
        </p:txBody>
      </p:sp>
      <p:cxnSp>
        <p:nvCxnSpPr>
          <p:cNvPr id="24" name="直接连接符 23"/>
          <p:cNvCxnSpPr/>
          <p:nvPr/>
        </p:nvCxnSpPr>
        <p:spPr>
          <a:xfrm>
            <a:off x="2451100" y="1040765"/>
            <a:ext cx="7289800" cy="3175"/>
          </a:xfrm>
          <a:prstGeom prst="line">
            <a:avLst/>
          </a:prstGeom>
          <a:ln>
            <a:solidFill>
              <a:srgbClr val="C8C8C8"/>
            </a:solidFill>
          </a:ln>
        </p:spPr>
        <p:style>
          <a:lnRef idx="2">
            <a:schemeClr val="accent1"/>
          </a:lnRef>
          <a:fillRef idx="0">
            <a:srgbClr val="FFFFFF"/>
          </a:fillRef>
          <a:effectRef idx="0">
            <a:srgbClr val="FFFFFF"/>
          </a:effectRef>
          <a:fontRef idx="minor">
            <a:schemeClr val="tx1"/>
          </a:fontRef>
        </p:style>
      </p:cxnSp>
      <p:pic>
        <p:nvPicPr>
          <p:cNvPr id="12" name="图片 11"/>
          <p:cNvPicPr/>
          <p:nvPr/>
        </p:nvPicPr>
        <p:blipFill>
          <a:blip r:embed="rId1"/>
          <a:stretch>
            <a:fillRect/>
          </a:stretch>
        </p:blipFill>
        <p:spPr>
          <a:xfrm>
            <a:off x="3116580" y="4289425"/>
            <a:ext cx="358775" cy="309245"/>
          </a:xfrm>
          <a:prstGeom prst="rect">
            <a:avLst/>
          </a:prstGeom>
        </p:spPr>
      </p:pic>
      <p:pic>
        <p:nvPicPr>
          <p:cNvPr id="13" name="图片 12"/>
          <p:cNvPicPr/>
          <p:nvPr/>
        </p:nvPicPr>
        <p:blipFill>
          <a:blip r:embed="rId2"/>
          <a:stretch>
            <a:fillRect/>
          </a:stretch>
        </p:blipFill>
        <p:spPr>
          <a:xfrm>
            <a:off x="3115310" y="4779010"/>
            <a:ext cx="360000" cy="309600"/>
          </a:xfrm>
          <a:prstGeom prst="rect">
            <a:avLst/>
          </a:prstGeom>
        </p:spPr>
      </p:pic>
      <p:pic>
        <p:nvPicPr>
          <p:cNvPr id="7" name="图片 6">
            <a:hlinkClick r:id="rId3" action="ppaction://hlinkfile"/>
          </p:cNvPr>
          <p:cNvPicPr>
            <a:picLocks noChangeAspect="1"/>
          </p:cNvPicPr>
          <p:nvPr/>
        </p:nvPicPr>
        <p:blipFill>
          <a:blip r:embed="rId4"/>
          <a:stretch>
            <a:fillRect/>
          </a:stretch>
        </p:blipFill>
        <p:spPr>
          <a:xfrm>
            <a:off x="4046855" y="2081530"/>
            <a:ext cx="3937635" cy="1852295"/>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608330" y="575310"/>
            <a:ext cx="10941050" cy="509270"/>
          </a:xfrm>
        </p:spPr>
        <p:txBody>
          <a:bodyPr>
            <a:noAutofit/>
          </a:bodyPr>
          <a:lstStyle/>
          <a:p>
            <a:r>
              <a:rPr lang="zh-CN" altLang="en-US" sz="2400">
                <a:latin typeface="Arial Black" panose="020B0A04020102020204" charset="0"/>
                <a:cs typeface="Arial Black" panose="020B0A04020102020204" charset="0"/>
              </a:rPr>
              <a:t>Premium Panels &amp; Publisher Traffic</a:t>
            </a:r>
            <a:endParaRPr lang="zh-CN" altLang="en-US" sz="2400">
              <a:latin typeface="Arial Black" panose="020B0A04020102020204" charset="0"/>
              <a:cs typeface="Arial Black" panose="020B0A04020102020204" charset="0"/>
            </a:endParaRPr>
          </a:p>
        </p:txBody>
      </p:sp>
      <p:sp>
        <p:nvSpPr>
          <p:cNvPr id="6" name="矩形 5"/>
          <p:cNvSpPr/>
          <p:nvPr>
            <p:custDataLst>
              <p:tags r:id="rId2"/>
            </p:custDataLst>
          </p:nvPr>
        </p:nvSpPr>
        <p:spPr>
          <a:xfrm>
            <a:off x="469920" y="575606"/>
            <a:ext cx="115146" cy="47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 name="矩形 8"/>
          <p:cNvSpPr/>
          <p:nvPr>
            <p:custDataLst>
              <p:tags r:id="rId3"/>
            </p:custDataLst>
          </p:nvPr>
        </p:nvSpPr>
        <p:spPr>
          <a:xfrm>
            <a:off x="469920" y="1609633"/>
            <a:ext cx="11264880" cy="4415586"/>
          </a:xfrm>
          <a:prstGeom prst="rect">
            <a:avLst/>
          </a:prstGeom>
          <a:solidFill>
            <a:schemeClr val="bg2"/>
          </a:solid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0" rIns="720000" rtlCol="0" anchor="ctr"/>
          <a:lstStyle/>
          <a:p>
            <a:pPr>
              <a:lnSpc>
                <a:spcPct val="130000"/>
              </a:lnSpc>
            </a:pPr>
            <a:endParaRPr lang="zh-CN" altLang="en-US" kern="0" spc="0" dirty="0">
              <a:ln>
                <a:noFill/>
                <a:prstDash val="sysDot"/>
              </a:ln>
              <a:solidFill>
                <a:schemeClr val="tx1">
                  <a:lumMod val="85000"/>
                  <a:lumOff val="15000"/>
                </a:schemeClr>
              </a:solidFill>
              <a:latin typeface="+mn-ea"/>
              <a:ea typeface="+mn-ea"/>
              <a:sym typeface="+mn-ea"/>
            </a:endParaRPr>
          </a:p>
        </p:txBody>
      </p:sp>
      <p:cxnSp>
        <p:nvCxnSpPr>
          <p:cNvPr id="21" name="直接连接符 20"/>
          <p:cNvCxnSpPr/>
          <p:nvPr>
            <p:custDataLst>
              <p:tags r:id="rId4"/>
            </p:custDataLst>
          </p:nvPr>
        </p:nvCxnSpPr>
        <p:spPr>
          <a:xfrm>
            <a:off x="1285240" y="5554980"/>
            <a:ext cx="450427"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971040" y="5554980"/>
            <a:ext cx="8938260" cy="0"/>
          </a:xfrm>
          <a:prstGeom prst="line">
            <a:avLst/>
          </a:prstGeom>
          <a:ln w="127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6"/>
            </p:custDataLst>
          </p:nvPr>
        </p:nvSpPr>
        <p:spPr>
          <a:xfrm>
            <a:off x="1210945" y="1784985"/>
            <a:ext cx="9973945" cy="3547110"/>
          </a:xfrm>
          <a:prstGeom prst="rect">
            <a:avLst/>
          </a:prstGeom>
          <a:noFill/>
        </p:spPr>
        <p:txBody>
          <a:bodyPr wrap="square" rtlCol="0" anchor="ctr" anchorCtr="0">
            <a:normAutofit fontScale="70000"/>
          </a:bodyPr>
          <a:lstStyle/>
          <a:p>
            <a:pPr marL="0" lvl="0" indent="0" fontAlgn="auto">
              <a:lnSpc>
                <a:spcPct val="150000"/>
              </a:lnSpc>
            </a:pPr>
            <a:r>
              <a:rPr lang="zh-CN" altLang="en-US" sz="1715" kern="0" dirty="0">
                <a:ln>
                  <a:noFill/>
                  <a:prstDash val="sysDot"/>
                </a:ln>
                <a:solidFill>
                  <a:schemeClr val="tx1">
                    <a:lumMod val="85000"/>
                    <a:lumOff val="15000"/>
                  </a:schemeClr>
                </a:solidFill>
                <a:latin typeface="Dubai Medium" panose="020B0603030403030204" charset="0"/>
                <a:cs typeface="Dubai Medium" panose="020B0603030403030204" charset="0"/>
                <a:sym typeface="+mn-ea"/>
              </a:rPr>
              <a:t>Advue Media is a leading platform specializing in survey-based Offerwall solutions, seamlessly connecting high-quality, proprietary panel users with a vast network of publisher-driven user traffic. We are dedicated to providing our partners with reliable, valuable survey data by offering the best of both worlds: a premium panel of engaged, diverse users and a broad spectrum of traffic from our extensive publisher network.</a:t>
            </a:r>
            <a:endParaRPr lang="zh-CN" altLang="en-US" sz="1715" kern="0" dirty="0">
              <a:ln>
                <a:noFill/>
                <a:prstDash val="sysDot"/>
              </a:ln>
              <a:solidFill>
                <a:schemeClr val="tx1">
                  <a:lumMod val="85000"/>
                  <a:lumOff val="15000"/>
                </a:schemeClr>
              </a:solidFill>
              <a:latin typeface="Dubai Medium" panose="020B0603030403030204" charset="0"/>
              <a:cs typeface="Dubai Medium" panose="020B0603030403030204" charset="0"/>
              <a:sym typeface="+mn-ea"/>
            </a:endParaRPr>
          </a:p>
          <a:p>
            <a:pPr marL="0" lvl="0" indent="0" fontAlgn="auto">
              <a:lnSpc>
                <a:spcPct val="150000"/>
              </a:lnSpc>
            </a:pPr>
            <a:endParaRPr lang="zh-CN" altLang="en-US" sz="1715" kern="0" dirty="0">
              <a:ln>
                <a:noFill/>
                <a:prstDash val="sysDot"/>
              </a:ln>
              <a:solidFill>
                <a:schemeClr val="tx1">
                  <a:lumMod val="85000"/>
                  <a:lumOff val="15000"/>
                </a:schemeClr>
              </a:solidFill>
              <a:latin typeface="Dubai Medium" panose="020B0603030403030204" charset="0"/>
              <a:cs typeface="Dubai Medium" panose="020B0603030403030204" charset="0"/>
              <a:sym typeface="+mn-ea"/>
            </a:endParaRPr>
          </a:p>
          <a:p>
            <a:pPr marL="0" lvl="0" indent="0" fontAlgn="auto">
              <a:lnSpc>
                <a:spcPct val="150000"/>
              </a:lnSpc>
            </a:pPr>
            <a:r>
              <a:rPr lang="zh-CN" altLang="en-US" sz="1715" kern="0" dirty="0">
                <a:ln>
                  <a:noFill/>
                  <a:prstDash val="sysDot"/>
                </a:ln>
                <a:solidFill>
                  <a:schemeClr val="tx1">
                    <a:lumMod val="85000"/>
                    <a:lumOff val="15000"/>
                  </a:schemeClr>
                </a:solidFill>
                <a:latin typeface="Dubai Medium" panose="020B0603030403030204" charset="0"/>
                <a:cs typeface="Dubai Medium" panose="020B0603030403030204" charset="0"/>
                <a:sym typeface="+mn-ea"/>
              </a:rPr>
              <a:t>Our proprietary panel consists of highly qualified users across a wide range of demographics and geographies, ensuring that the data we provide meets the highest standards of quality and reliability. At the same time, our expansive network of publishers drives substantial user traffic, offering clients a flexible and scalable solution to meet their market research needs. Whether through our own panel or our trusted publisher partners, Advue Media is well-equipped to satisfy the varied requirements of our clients, delivering exceptional insights and high-quality survey results.</a:t>
            </a:r>
            <a:endParaRPr lang="zh-CN" altLang="en-US" sz="1715" kern="0" dirty="0">
              <a:ln>
                <a:noFill/>
                <a:prstDash val="sysDot"/>
              </a:ln>
              <a:solidFill>
                <a:schemeClr val="tx1">
                  <a:lumMod val="85000"/>
                  <a:lumOff val="15000"/>
                </a:schemeClr>
              </a:solidFill>
              <a:latin typeface="Dubai Medium" panose="020B0603030403030204" charset="0"/>
              <a:cs typeface="Dubai Medium" panose="020B0603030403030204" charset="0"/>
              <a:sym typeface="+mn-ea"/>
            </a:endParaRPr>
          </a:p>
          <a:p>
            <a:pPr marL="0" lvl="0" indent="0" fontAlgn="auto">
              <a:lnSpc>
                <a:spcPct val="150000"/>
              </a:lnSpc>
            </a:pPr>
            <a:endParaRPr lang="zh-CN" altLang="en-US" sz="1715" kern="0" dirty="0">
              <a:ln>
                <a:noFill/>
                <a:prstDash val="sysDot"/>
              </a:ln>
              <a:solidFill>
                <a:schemeClr val="tx1">
                  <a:lumMod val="85000"/>
                  <a:lumOff val="15000"/>
                </a:schemeClr>
              </a:solidFill>
              <a:latin typeface="Dubai Medium" panose="020B0603030403030204" charset="0"/>
              <a:cs typeface="Dubai Medium" panose="020B0603030403030204" charset="0"/>
              <a:sym typeface="+mn-ea"/>
            </a:endParaRPr>
          </a:p>
          <a:p>
            <a:pPr marL="0" lvl="0" indent="0" fontAlgn="auto">
              <a:lnSpc>
                <a:spcPct val="150000"/>
              </a:lnSpc>
            </a:pPr>
            <a:r>
              <a:rPr lang="zh-CN" altLang="en-US" sz="1715" kern="0" dirty="0">
                <a:ln>
                  <a:noFill/>
                  <a:prstDash val="sysDot"/>
                </a:ln>
                <a:solidFill>
                  <a:schemeClr val="tx1">
                    <a:lumMod val="85000"/>
                    <a:lumOff val="15000"/>
                  </a:schemeClr>
                </a:solidFill>
                <a:latin typeface="Dubai Medium" panose="020B0603030403030204" charset="0"/>
                <a:cs typeface="Dubai Medium" panose="020B0603030403030204" charset="0"/>
                <a:sym typeface="+mn-ea"/>
              </a:rPr>
              <a:t>With robust infrastructure and industry-leading integrations, Advue Media is committed to helping clients achieve their survey goals efficiently and effectively. We take pride in our ability to offer dependable, actionable data, ensuring that our partners can confidently rely on us for their research initiatives.</a:t>
            </a:r>
            <a:endParaRPr lang="zh-CN" altLang="en-US" sz="1715" kern="0" dirty="0">
              <a:ln>
                <a:noFill/>
                <a:prstDash val="sysDot"/>
              </a:ln>
              <a:solidFill>
                <a:schemeClr val="tx1">
                  <a:lumMod val="85000"/>
                  <a:lumOff val="15000"/>
                </a:schemeClr>
              </a:solidFill>
              <a:latin typeface="Dubai Medium" panose="020B0603030403030204" charset="0"/>
              <a:cs typeface="Dubai Medium" panose="020B0603030403030204" charset="0"/>
              <a:sym typeface="+mn-ea"/>
            </a:endParaRPr>
          </a:p>
        </p:txBody>
      </p:sp>
      <p:cxnSp>
        <p:nvCxnSpPr>
          <p:cNvPr id="7" name="直接连接符 6"/>
          <p:cNvCxnSpPr/>
          <p:nvPr/>
        </p:nvCxnSpPr>
        <p:spPr>
          <a:xfrm flipV="1">
            <a:off x="482600" y="1374140"/>
            <a:ext cx="7845425" cy="6985"/>
          </a:xfrm>
          <a:prstGeom prst="line">
            <a:avLst/>
          </a:prstGeom>
          <a:ln>
            <a:solidFill>
              <a:srgbClr val="BEBEBE"/>
            </a:solidFill>
          </a:ln>
        </p:spPr>
        <p:style>
          <a:lnRef idx="3">
            <a:schemeClr val="accent1"/>
          </a:lnRef>
          <a:fillRef idx="0">
            <a:srgbClr val="FFFFFF"/>
          </a:fillRef>
          <a:effectRef idx="0">
            <a:srgbClr val="FFFFFF"/>
          </a:effectRef>
          <a:fontRef idx="minor">
            <a:schemeClr val="tx1"/>
          </a:fontRef>
        </p:style>
      </p:cxnSp>
      <p:sp>
        <p:nvSpPr>
          <p:cNvPr id="10"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p:sp>
        <p:nvSpPr>
          <p:cNvPr id="2" name="标题 1"/>
          <p:cNvSpPr>
            <a:spLocks noGrp="1"/>
          </p:cNvSpPr>
          <p:nvPr>
            <p:ph type="title"/>
          </p:nvPr>
        </p:nvSpPr>
        <p:spPr>
          <a:xfrm>
            <a:off x="260350" y="300355"/>
            <a:ext cx="8305800" cy="509270"/>
          </a:xfrm>
        </p:spPr>
        <p:txBody>
          <a:bodyPr>
            <a:noAutofit/>
          </a:bodyPr>
          <a:p>
            <a:r>
              <a:rPr lang="en-US" altLang="zh-CN" sz="2000" b="1">
                <a:latin typeface="Arial Black" panose="020B0A04020102020204" charset="0"/>
                <a:cs typeface="Arial Black" panose="020B0A04020102020204" charset="0"/>
                <a:sym typeface="+mn-ea"/>
              </a:rPr>
              <a:t>Precision </a:t>
            </a:r>
            <a:r>
              <a:rPr lang="en-US" altLang="zh-CN" sz="2000" b="1">
                <a:solidFill>
                  <a:srgbClr val="92D050"/>
                </a:solidFill>
                <a:latin typeface="Arial Black" panose="020B0A04020102020204" charset="0"/>
                <a:cs typeface="Arial Black" panose="020B0A04020102020204" charset="0"/>
                <a:sym typeface="+mn-ea"/>
              </a:rPr>
              <a:t>Targeting </a:t>
            </a:r>
            <a:r>
              <a:rPr lang="en-US" altLang="zh-CN" sz="2000" b="1">
                <a:latin typeface="Arial Black" panose="020B0A04020102020204" charset="0"/>
                <a:cs typeface="Arial Black" panose="020B0A04020102020204" charset="0"/>
                <a:sym typeface="+mn-ea"/>
              </a:rPr>
              <a:t>for Your Research Needs</a:t>
            </a:r>
            <a:endParaRPr lang="en-US" altLang="zh-CN" sz="2000" b="1">
              <a:latin typeface="Arial Black" panose="020B0A04020102020204" charset="0"/>
              <a:cs typeface="Arial Black" panose="020B0A04020102020204" charset="0"/>
              <a:sym typeface="+mn-ea"/>
            </a:endParaRPr>
          </a:p>
        </p:txBody>
      </p:sp>
      <p:sp>
        <p:nvSpPr>
          <p:cNvPr id="3" name="文本框 2"/>
          <p:cNvSpPr txBox="1"/>
          <p:nvPr/>
        </p:nvSpPr>
        <p:spPr>
          <a:xfrm>
            <a:off x="260350" y="1454150"/>
            <a:ext cx="11544935" cy="4523105"/>
          </a:xfrm>
          <a:prstGeom prst="rect">
            <a:avLst/>
          </a:prstGeom>
        </p:spPr>
        <p:txBody>
          <a:bodyPr wrap="square">
            <a:spAutoFit/>
          </a:bodyPr>
          <a:p>
            <a:r>
              <a:rPr lang="en-US" altLang="zh-CN" sz="1600">
                <a:latin typeface="Dubai Medium" panose="020B0603030403030204" charset="0"/>
                <a:cs typeface="Dubai Medium" panose="020B0603030403030204" charset="0"/>
              </a:rPr>
              <a:t>At Advue Media, we specialize in connecting you with the exact participants your research requires. Whether you need diverse demographics, specific professional expertise, or participants from particular industries, we have a vast database to fulfill your needs.</a:t>
            </a:r>
            <a:endParaRPr lang="en-US" altLang="zh-CN" sz="1600">
              <a:latin typeface="Dubai Medium" panose="020B0603030403030204" charset="0"/>
              <a:cs typeface="Dubai Medium" panose="020B0603030403030204" charset="0"/>
            </a:endParaRPr>
          </a:p>
          <a:p>
            <a:endParaRPr lang="en-US" altLang="zh-CN" sz="1600">
              <a:latin typeface="Dubai Medium" panose="020B0603030403030204" charset="0"/>
              <a:cs typeface="Dubai Medium" panose="020B0603030403030204" charset="0"/>
            </a:endParaRPr>
          </a:p>
          <a:p>
            <a:r>
              <a:rPr lang="en-US" altLang="zh-CN" sz="1600">
                <a:latin typeface="Dubai Medium" panose="020B0603030403030204" charset="0"/>
                <a:cs typeface="Dubai Medium" panose="020B0603030403030204" charset="0"/>
              </a:rPr>
              <a:t>With our extensive participant base, you can ensure that every study reaches the right people—whether it’s based on Location, Age, Gender, Education Level, Income, Industry, or Job Title. Each participant is meticulously screened, ensuring that only the most relevant individuals are matched to your research projects.</a:t>
            </a:r>
            <a:endParaRPr lang="en-US" altLang="zh-CN" sz="1600">
              <a:latin typeface="Dubai Medium" panose="020B0603030403030204" charset="0"/>
              <a:cs typeface="Dubai Medium" panose="020B0603030403030204" charset="0"/>
            </a:endParaRPr>
          </a:p>
          <a:p>
            <a:endParaRPr lang="en-US" altLang="zh-CN" sz="1600">
              <a:latin typeface="Dubai Medium" panose="020B0603030403030204" charset="0"/>
              <a:cs typeface="Dubai Medium" panose="020B0603030403030204" charset="0"/>
            </a:endParaRPr>
          </a:p>
          <a:p>
            <a:endParaRPr lang="en-US" altLang="zh-CN" sz="1600">
              <a:latin typeface="Dubai Medium" panose="020B0603030403030204" charset="0"/>
              <a:cs typeface="Dubai Medium" panose="020B0603030403030204" charset="0"/>
            </a:endParaRPr>
          </a:p>
          <a:p>
            <a:pPr marL="285750" indent="-285750">
              <a:buFont typeface="Arial" panose="020B0604020202020204" pitchFamily="34" charset="0"/>
              <a:buChar char="•"/>
            </a:pPr>
            <a:r>
              <a:rPr lang="en-US" altLang="zh-CN" sz="1600">
                <a:latin typeface="Dubai Medium" panose="020B0603030403030204" charset="0"/>
                <a:cs typeface="Dubai Medium" panose="020B0603030403030204" charset="0"/>
              </a:rPr>
              <a:t>Location  </a:t>
            </a:r>
            <a:endParaRPr lang="en-US" altLang="zh-CN" sz="1600">
              <a:latin typeface="Dubai Medium" panose="020B0603030403030204" charset="0"/>
              <a:cs typeface="Dubai Medium" panose="020B0603030403030204" charset="0"/>
            </a:endParaRPr>
          </a:p>
          <a:p>
            <a:pPr marL="285750" indent="-285750">
              <a:buFont typeface="Arial" panose="020B0604020202020204" pitchFamily="34" charset="0"/>
              <a:buChar char="•"/>
            </a:pPr>
            <a:r>
              <a:rPr lang="en-US" altLang="zh-CN" sz="1600">
                <a:latin typeface="Dubai Medium" panose="020B0603030403030204" charset="0"/>
                <a:cs typeface="Dubai Medium" panose="020B0603030403030204" charset="0"/>
              </a:rPr>
              <a:t>Age </a:t>
            </a:r>
            <a:endParaRPr lang="zh-CN" altLang="en-US" sz="1600">
              <a:latin typeface="Dubai Medium" panose="020B0603030403030204" charset="0"/>
              <a:cs typeface="Dubai Medium" panose="020B0603030403030204" charset="0"/>
            </a:endParaRPr>
          </a:p>
          <a:p>
            <a:pPr marL="285750" indent="-285750">
              <a:buFont typeface="Arial" panose="020B0604020202020204" pitchFamily="34" charset="0"/>
              <a:buChar char="•"/>
            </a:pPr>
            <a:r>
              <a:rPr lang="en-US" altLang="zh-CN" sz="1600">
                <a:latin typeface="Dubai Medium" panose="020B0603030403030204" charset="0"/>
                <a:cs typeface="Dubai Medium" panose="020B0603030403030204" charset="0"/>
                <a:sym typeface="+mn-ea"/>
              </a:rPr>
              <a:t>Gender </a:t>
            </a:r>
            <a:endParaRPr lang="zh-CN" altLang="en-US" sz="1600">
              <a:latin typeface="Dubai Medium" panose="020B0603030403030204" charset="0"/>
              <a:cs typeface="Dubai Medium" panose="020B0603030403030204" charset="0"/>
              <a:sym typeface="+mn-ea"/>
            </a:endParaRPr>
          </a:p>
          <a:p>
            <a:pPr marL="285750" indent="-285750">
              <a:buFont typeface="Arial" panose="020B0604020202020204" pitchFamily="34" charset="0"/>
              <a:buChar char="•"/>
            </a:pPr>
            <a:r>
              <a:rPr lang="en-US" altLang="zh-CN" sz="1600">
                <a:latin typeface="Dubai Medium" panose="020B0603030403030204" charset="0"/>
                <a:cs typeface="Dubai Medium" panose="020B0603030403030204" charset="0"/>
                <a:sym typeface="+mn-ea"/>
              </a:rPr>
              <a:t>Education Level  </a:t>
            </a:r>
            <a:endParaRPr lang="en-US" altLang="zh-CN" sz="1600">
              <a:latin typeface="Dubai Medium" panose="020B0603030403030204" charset="0"/>
              <a:cs typeface="Dubai Medium" panose="020B0603030403030204" charset="0"/>
              <a:sym typeface="+mn-ea"/>
            </a:endParaRPr>
          </a:p>
          <a:p>
            <a:pPr marL="285750" indent="-285750">
              <a:buFont typeface="Arial" panose="020B0604020202020204" pitchFamily="34" charset="0"/>
              <a:buChar char="•"/>
            </a:pPr>
            <a:r>
              <a:rPr lang="en-US" altLang="zh-CN" sz="1600">
                <a:latin typeface="Dubai Medium" panose="020B0603030403030204" charset="0"/>
                <a:cs typeface="Dubai Medium" panose="020B0603030403030204" charset="0"/>
                <a:sym typeface="+mn-ea"/>
              </a:rPr>
              <a:t>Income  </a:t>
            </a:r>
            <a:endParaRPr lang="en-US" altLang="zh-CN" sz="1600">
              <a:latin typeface="Dubai Medium" panose="020B0603030403030204" charset="0"/>
              <a:cs typeface="Dubai Medium" panose="020B0603030403030204" charset="0"/>
              <a:sym typeface="+mn-ea"/>
            </a:endParaRPr>
          </a:p>
          <a:p>
            <a:pPr marL="285750" indent="-285750">
              <a:buFont typeface="Arial" panose="020B0604020202020204" pitchFamily="34" charset="0"/>
              <a:buChar char="•"/>
            </a:pPr>
            <a:r>
              <a:rPr lang="en-US" altLang="zh-CN" sz="1600">
                <a:latin typeface="Dubai Medium" panose="020B0603030403030204" charset="0"/>
                <a:cs typeface="Dubai Medium" panose="020B0603030403030204" charset="0"/>
                <a:sym typeface="+mn-ea"/>
              </a:rPr>
              <a:t>Industry  </a:t>
            </a:r>
            <a:endParaRPr lang="en-US" altLang="zh-CN" sz="1600">
              <a:latin typeface="Dubai Medium" panose="020B0603030403030204" charset="0"/>
              <a:cs typeface="Dubai Medium" panose="020B0603030403030204" charset="0"/>
              <a:sym typeface="+mn-ea"/>
            </a:endParaRPr>
          </a:p>
          <a:p>
            <a:pPr marL="285750" indent="-285750">
              <a:buFont typeface="Arial" panose="020B0604020202020204" pitchFamily="34" charset="0"/>
              <a:buChar char="•"/>
            </a:pPr>
            <a:r>
              <a:rPr lang="en-US" altLang="zh-CN" sz="1600">
                <a:latin typeface="Dubai Medium" panose="020B0603030403030204" charset="0"/>
                <a:cs typeface="Dubai Medium" panose="020B0603030403030204" charset="0"/>
                <a:sym typeface="+mn-ea"/>
              </a:rPr>
              <a:t>Job Title</a:t>
            </a:r>
            <a:endParaRPr lang="en-US" altLang="zh-CN" sz="1600">
              <a:latin typeface="Dubai Medium" panose="020B0603030403030204" charset="0"/>
              <a:cs typeface="Dubai Medium" panose="020B0603030403030204" charset="0"/>
            </a:endParaRPr>
          </a:p>
          <a:p>
            <a:endParaRPr lang="en-US" altLang="zh-CN" sz="1600"/>
          </a:p>
          <a:p>
            <a:endParaRPr lang="en-US" altLang="zh-CN" sz="1600"/>
          </a:p>
          <a:p>
            <a:endParaRPr lang="en-US" altLang="zh-CN" sz="1600"/>
          </a:p>
        </p:txBody>
      </p:sp>
      <p:cxnSp>
        <p:nvCxnSpPr>
          <p:cNvPr id="4" name="直接连接符 3"/>
          <p:cNvCxnSpPr/>
          <p:nvPr/>
        </p:nvCxnSpPr>
        <p:spPr>
          <a:xfrm>
            <a:off x="365125" y="1103630"/>
            <a:ext cx="8016240" cy="0"/>
          </a:xfrm>
          <a:prstGeom prst="line">
            <a:avLst/>
          </a:prstGeom>
          <a:ln>
            <a:solidFill>
              <a:srgbClr val="BEBEBE"/>
            </a:solidFill>
          </a:ln>
        </p:spPr>
        <p:style>
          <a:lnRef idx="2">
            <a:schemeClr val="accent1"/>
          </a:lnRef>
          <a:fillRef idx="0">
            <a:srgbClr val="FFFFFF"/>
          </a:fillRef>
          <a:effectRef idx="0">
            <a:srgbClr val="FFFFFF"/>
          </a:effectRef>
          <a:fontRef idx="minor">
            <a:schemeClr val="tx1"/>
          </a:fontRef>
        </p:style>
      </p:cxnSp>
      <p:sp>
        <p:nvSpPr>
          <p:cNvPr id="10"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pic>
        <p:nvPicPr>
          <p:cNvPr id="9" name="图片 8"/>
          <p:cNvPicPr>
            <a:picLocks noChangeAspect="1"/>
          </p:cNvPicPr>
          <p:nvPr/>
        </p:nvPicPr>
        <p:blipFill>
          <a:blip r:embed="rId1"/>
          <a:stretch>
            <a:fillRect/>
          </a:stretch>
        </p:blipFill>
        <p:spPr>
          <a:xfrm>
            <a:off x="7703185" y="3220720"/>
            <a:ext cx="3660775" cy="2444115"/>
          </a:xfrm>
          <a:prstGeom prst="rect">
            <a:avLst/>
          </a:prstGeom>
          <a:noFill/>
          <a:ln w="28575" cmpd="sng">
            <a:solidFill>
              <a:schemeClr val="accent1">
                <a:shade val="50000"/>
              </a:schemeClr>
            </a:solidFill>
            <a:prstDash val="solid"/>
          </a:ln>
          <a:effectLst>
            <a:softEdge rad="63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56" name="Shape 56"/>
        <p:cNvGrpSpPr/>
        <p:nvPr/>
      </p:nvGrpSpPr>
      <p:grpSpPr>
        <a:xfrm>
          <a:off x="0" y="0"/>
          <a:ext cx="0" cy="0"/>
          <a:chOff x="0" y="0"/>
          <a:chExt cx="0" cy="0"/>
        </a:xfrm>
      </p:grpSpPr>
      <p:sp>
        <p:nvSpPr>
          <p:cNvPr id="57" name="Google Shape;57;p16"/>
          <p:cNvSpPr/>
          <p:nvPr/>
        </p:nvSpPr>
        <p:spPr>
          <a:xfrm>
            <a:off x="0" y="2439670"/>
            <a:ext cx="12192000" cy="4427855"/>
          </a:xfrm>
          <a:custGeom>
            <a:avLst/>
            <a:gdLst/>
            <a:ahLst/>
            <a:cxnLst/>
            <a:rect l="l" t="t" r="r" b="b"/>
            <a:pathLst>
              <a:path w="285750" h="97012" extrusionOk="0">
                <a:moveTo>
                  <a:pt x="0" y="97012"/>
                </a:moveTo>
                <a:lnTo>
                  <a:pt x="0" y="24729"/>
                </a:lnTo>
                <a:cubicBezTo>
                  <a:pt x="55543" y="0"/>
                  <a:pt x="236553" y="369"/>
                  <a:pt x="285750" y="24729"/>
                </a:cubicBezTo>
                <a:lnTo>
                  <a:pt x="285750" y="97012"/>
                </a:lnTo>
                <a:lnTo>
                  <a:pt x="0" y="97012"/>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 name="Google Shape;58;p16"/>
          <p:cNvGrpSpPr/>
          <p:nvPr/>
        </p:nvGrpSpPr>
        <p:grpSpPr>
          <a:xfrm>
            <a:off x="1341120" y="3245273"/>
            <a:ext cx="9509760" cy="3472180"/>
            <a:chOff x="1005824" y="2652508"/>
            <a:chExt cx="7132352" cy="2385856"/>
          </a:xfrm>
        </p:grpSpPr>
        <p:sp>
          <p:nvSpPr>
            <p:cNvPr id="59" name="Google Shape;59;p16"/>
            <p:cNvSpPr/>
            <p:nvPr/>
          </p:nvSpPr>
          <p:spPr>
            <a:xfrm>
              <a:off x="1005824" y="2908156"/>
              <a:ext cx="2224320" cy="2130208"/>
            </a:xfrm>
            <a:custGeom>
              <a:avLst/>
              <a:gdLst/>
              <a:ahLst/>
              <a:cxnLst/>
              <a:rect l="l" t="t" r="r" b="b"/>
              <a:pathLst>
                <a:path w="69510" h="66569" extrusionOk="0">
                  <a:moveTo>
                    <a:pt x="19467" y="9788"/>
                  </a:moveTo>
                  <a:cubicBezTo>
                    <a:pt x="19658" y="9680"/>
                    <a:pt x="19646" y="9585"/>
                    <a:pt x="19539" y="9537"/>
                  </a:cubicBezTo>
                  <a:cubicBezTo>
                    <a:pt x="19443" y="9490"/>
                    <a:pt x="19277" y="9466"/>
                    <a:pt x="19193" y="9418"/>
                  </a:cubicBezTo>
                  <a:cubicBezTo>
                    <a:pt x="18991" y="9276"/>
                    <a:pt x="19372" y="8918"/>
                    <a:pt x="19027" y="8835"/>
                  </a:cubicBezTo>
                  <a:cubicBezTo>
                    <a:pt x="18765" y="8775"/>
                    <a:pt x="18134" y="8906"/>
                    <a:pt x="18122" y="8740"/>
                  </a:cubicBezTo>
                  <a:cubicBezTo>
                    <a:pt x="18122" y="8716"/>
                    <a:pt x="18146" y="8680"/>
                    <a:pt x="18110" y="8656"/>
                  </a:cubicBezTo>
                  <a:cubicBezTo>
                    <a:pt x="18038" y="8609"/>
                    <a:pt x="17705" y="8716"/>
                    <a:pt x="17467" y="8787"/>
                  </a:cubicBezTo>
                  <a:cubicBezTo>
                    <a:pt x="17026" y="8906"/>
                    <a:pt x="16622" y="8895"/>
                    <a:pt x="16586" y="8764"/>
                  </a:cubicBezTo>
                  <a:cubicBezTo>
                    <a:pt x="16574" y="8728"/>
                    <a:pt x="16586" y="8680"/>
                    <a:pt x="16538" y="8656"/>
                  </a:cubicBezTo>
                  <a:cubicBezTo>
                    <a:pt x="16419" y="8585"/>
                    <a:pt x="15919" y="8692"/>
                    <a:pt x="15883" y="8597"/>
                  </a:cubicBezTo>
                  <a:cubicBezTo>
                    <a:pt x="15860" y="8549"/>
                    <a:pt x="15943" y="8478"/>
                    <a:pt x="15895" y="8442"/>
                  </a:cubicBezTo>
                  <a:cubicBezTo>
                    <a:pt x="15788" y="8371"/>
                    <a:pt x="15324" y="8561"/>
                    <a:pt x="15026" y="8609"/>
                  </a:cubicBezTo>
                  <a:cubicBezTo>
                    <a:pt x="14848" y="8633"/>
                    <a:pt x="14729" y="8597"/>
                    <a:pt x="14598" y="8597"/>
                  </a:cubicBezTo>
                  <a:cubicBezTo>
                    <a:pt x="14014" y="8549"/>
                    <a:pt x="12812" y="8883"/>
                    <a:pt x="12562" y="8680"/>
                  </a:cubicBezTo>
                  <a:cubicBezTo>
                    <a:pt x="12502" y="8633"/>
                    <a:pt x="12490" y="8561"/>
                    <a:pt x="12335" y="8561"/>
                  </a:cubicBezTo>
                  <a:cubicBezTo>
                    <a:pt x="12216" y="8561"/>
                    <a:pt x="12038" y="8609"/>
                    <a:pt x="11883" y="8656"/>
                  </a:cubicBezTo>
                  <a:cubicBezTo>
                    <a:pt x="11585" y="8740"/>
                    <a:pt x="11228" y="8859"/>
                    <a:pt x="11121" y="8990"/>
                  </a:cubicBezTo>
                  <a:cubicBezTo>
                    <a:pt x="11264" y="8990"/>
                    <a:pt x="11419" y="9002"/>
                    <a:pt x="11359" y="9085"/>
                  </a:cubicBezTo>
                  <a:cubicBezTo>
                    <a:pt x="11288" y="9180"/>
                    <a:pt x="10942" y="9287"/>
                    <a:pt x="10716" y="9323"/>
                  </a:cubicBezTo>
                  <a:cubicBezTo>
                    <a:pt x="10490" y="9371"/>
                    <a:pt x="10264" y="9371"/>
                    <a:pt x="10014" y="9454"/>
                  </a:cubicBezTo>
                  <a:cubicBezTo>
                    <a:pt x="9728" y="9549"/>
                    <a:pt x="9526" y="9692"/>
                    <a:pt x="9287" y="9823"/>
                  </a:cubicBezTo>
                  <a:cubicBezTo>
                    <a:pt x="9049" y="9942"/>
                    <a:pt x="8633" y="10073"/>
                    <a:pt x="8585" y="10002"/>
                  </a:cubicBezTo>
                  <a:cubicBezTo>
                    <a:pt x="8561" y="9954"/>
                    <a:pt x="8692" y="9859"/>
                    <a:pt x="8823" y="9776"/>
                  </a:cubicBezTo>
                  <a:cubicBezTo>
                    <a:pt x="9085" y="9621"/>
                    <a:pt x="9347" y="9466"/>
                    <a:pt x="9609" y="9299"/>
                  </a:cubicBezTo>
                  <a:cubicBezTo>
                    <a:pt x="9656" y="9276"/>
                    <a:pt x="9704" y="9240"/>
                    <a:pt x="9776" y="9216"/>
                  </a:cubicBezTo>
                  <a:cubicBezTo>
                    <a:pt x="9918" y="9156"/>
                    <a:pt x="10061" y="9156"/>
                    <a:pt x="10228" y="9109"/>
                  </a:cubicBezTo>
                  <a:cubicBezTo>
                    <a:pt x="10430" y="9049"/>
                    <a:pt x="10561" y="8918"/>
                    <a:pt x="10502" y="8883"/>
                  </a:cubicBezTo>
                  <a:cubicBezTo>
                    <a:pt x="10430" y="8835"/>
                    <a:pt x="10216" y="8871"/>
                    <a:pt x="10014" y="8930"/>
                  </a:cubicBezTo>
                  <a:cubicBezTo>
                    <a:pt x="9799" y="8990"/>
                    <a:pt x="9609" y="9073"/>
                    <a:pt x="9418" y="9156"/>
                  </a:cubicBezTo>
                  <a:cubicBezTo>
                    <a:pt x="8728" y="9454"/>
                    <a:pt x="8061" y="9764"/>
                    <a:pt x="7430" y="10085"/>
                  </a:cubicBezTo>
                  <a:cubicBezTo>
                    <a:pt x="7299" y="10145"/>
                    <a:pt x="7168" y="10228"/>
                    <a:pt x="7204" y="10252"/>
                  </a:cubicBezTo>
                  <a:cubicBezTo>
                    <a:pt x="7228" y="10276"/>
                    <a:pt x="7299" y="10264"/>
                    <a:pt x="7347" y="10276"/>
                  </a:cubicBezTo>
                  <a:cubicBezTo>
                    <a:pt x="7394" y="10288"/>
                    <a:pt x="7370" y="10335"/>
                    <a:pt x="7287" y="10359"/>
                  </a:cubicBezTo>
                  <a:cubicBezTo>
                    <a:pt x="6656" y="10752"/>
                    <a:pt x="5537" y="11038"/>
                    <a:pt x="4787" y="11431"/>
                  </a:cubicBezTo>
                  <a:cubicBezTo>
                    <a:pt x="4644" y="11502"/>
                    <a:pt x="4501" y="11585"/>
                    <a:pt x="4346" y="11669"/>
                  </a:cubicBezTo>
                  <a:cubicBezTo>
                    <a:pt x="4144" y="11764"/>
                    <a:pt x="3906" y="11847"/>
                    <a:pt x="3691" y="11931"/>
                  </a:cubicBezTo>
                  <a:cubicBezTo>
                    <a:pt x="2953" y="12204"/>
                    <a:pt x="2215" y="12478"/>
                    <a:pt x="1477" y="12764"/>
                  </a:cubicBezTo>
                  <a:cubicBezTo>
                    <a:pt x="1346" y="12812"/>
                    <a:pt x="1215" y="12859"/>
                    <a:pt x="1084" y="12895"/>
                  </a:cubicBezTo>
                  <a:cubicBezTo>
                    <a:pt x="1001" y="12907"/>
                    <a:pt x="929" y="12919"/>
                    <a:pt x="846" y="12931"/>
                  </a:cubicBezTo>
                  <a:cubicBezTo>
                    <a:pt x="572" y="13002"/>
                    <a:pt x="262" y="13193"/>
                    <a:pt x="1" y="13240"/>
                  </a:cubicBezTo>
                  <a:cubicBezTo>
                    <a:pt x="72" y="13145"/>
                    <a:pt x="370" y="13002"/>
                    <a:pt x="620" y="12919"/>
                  </a:cubicBezTo>
                  <a:cubicBezTo>
                    <a:pt x="882" y="12836"/>
                    <a:pt x="1132" y="12776"/>
                    <a:pt x="1394" y="12681"/>
                  </a:cubicBezTo>
                  <a:cubicBezTo>
                    <a:pt x="1632" y="12597"/>
                    <a:pt x="1858" y="12490"/>
                    <a:pt x="2084" y="12383"/>
                  </a:cubicBezTo>
                  <a:cubicBezTo>
                    <a:pt x="2668" y="12133"/>
                    <a:pt x="3346" y="11919"/>
                    <a:pt x="3834" y="11633"/>
                  </a:cubicBezTo>
                  <a:cubicBezTo>
                    <a:pt x="4180" y="11431"/>
                    <a:pt x="4394" y="11216"/>
                    <a:pt x="4799" y="11038"/>
                  </a:cubicBezTo>
                  <a:cubicBezTo>
                    <a:pt x="5061" y="10907"/>
                    <a:pt x="5465" y="10740"/>
                    <a:pt x="5394" y="10669"/>
                  </a:cubicBezTo>
                  <a:cubicBezTo>
                    <a:pt x="4525" y="10871"/>
                    <a:pt x="3691" y="11038"/>
                    <a:pt x="2894" y="11169"/>
                  </a:cubicBezTo>
                  <a:cubicBezTo>
                    <a:pt x="2775" y="11192"/>
                    <a:pt x="2632" y="11204"/>
                    <a:pt x="2584" y="11181"/>
                  </a:cubicBezTo>
                  <a:cubicBezTo>
                    <a:pt x="2489" y="11121"/>
                    <a:pt x="2822" y="10931"/>
                    <a:pt x="2810" y="10835"/>
                  </a:cubicBezTo>
                  <a:cubicBezTo>
                    <a:pt x="2787" y="10776"/>
                    <a:pt x="2632" y="10788"/>
                    <a:pt x="2513" y="10776"/>
                  </a:cubicBezTo>
                  <a:cubicBezTo>
                    <a:pt x="2406" y="10764"/>
                    <a:pt x="2358" y="10692"/>
                    <a:pt x="2525" y="10609"/>
                  </a:cubicBezTo>
                  <a:cubicBezTo>
                    <a:pt x="2191" y="10740"/>
                    <a:pt x="1715" y="10883"/>
                    <a:pt x="1644" y="10800"/>
                  </a:cubicBezTo>
                  <a:cubicBezTo>
                    <a:pt x="1560" y="10728"/>
                    <a:pt x="1941" y="10490"/>
                    <a:pt x="1739" y="10466"/>
                  </a:cubicBezTo>
                  <a:cubicBezTo>
                    <a:pt x="1655" y="10466"/>
                    <a:pt x="1501" y="10502"/>
                    <a:pt x="1382" y="10514"/>
                  </a:cubicBezTo>
                  <a:cubicBezTo>
                    <a:pt x="1215" y="10538"/>
                    <a:pt x="1155" y="10478"/>
                    <a:pt x="1263" y="10395"/>
                  </a:cubicBezTo>
                  <a:cubicBezTo>
                    <a:pt x="1358" y="10299"/>
                    <a:pt x="1596" y="10192"/>
                    <a:pt x="1786" y="10157"/>
                  </a:cubicBezTo>
                  <a:cubicBezTo>
                    <a:pt x="1870" y="10145"/>
                    <a:pt x="1953" y="10133"/>
                    <a:pt x="2048" y="10109"/>
                  </a:cubicBezTo>
                  <a:cubicBezTo>
                    <a:pt x="2310" y="10014"/>
                    <a:pt x="2263" y="9907"/>
                    <a:pt x="2370" y="9788"/>
                  </a:cubicBezTo>
                  <a:cubicBezTo>
                    <a:pt x="2489" y="9668"/>
                    <a:pt x="2906" y="9514"/>
                    <a:pt x="3084" y="9526"/>
                  </a:cubicBezTo>
                  <a:cubicBezTo>
                    <a:pt x="3179" y="9526"/>
                    <a:pt x="3203" y="9561"/>
                    <a:pt x="3299" y="9561"/>
                  </a:cubicBezTo>
                  <a:cubicBezTo>
                    <a:pt x="3656" y="9561"/>
                    <a:pt x="4299" y="9156"/>
                    <a:pt x="4751" y="9085"/>
                  </a:cubicBezTo>
                  <a:cubicBezTo>
                    <a:pt x="4834" y="9073"/>
                    <a:pt x="4918" y="9073"/>
                    <a:pt x="5013" y="9037"/>
                  </a:cubicBezTo>
                  <a:cubicBezTo>
                    <a:pt x="5120" y="9002"/>
                    <a:pt x="5180" y="8942"/>
                    <a:pt x="5227" y="8906"/>
                  </a:cubicBezTo>
                  <a:cubicBezTo>
                    <a:pt x="5370" y="8764"/>
                    <a:pt x="5454" y="8609"/>
                    <a:pt x="5192" y="8633"/>
                  </a:cubicBezTo>
                  <a:cubicBezTo>
                    <a:pt x="5013" y="8656"/>
                    <a:pt x="4775" y="8752"/>
                    <a:pt x="4561" y="8811"/>
                  </a:cubicBezTo>
                  <a:cubicBezTo>
                    <a:pt x="4275" y="8895"/>
                    <a:pt x="4001" y="8942"/>
                    <a:pt x="3846" y="8906"/>
                  </a:cubicBezTo>
                  <a:cubicBezTo>
                    <a:pt x="3775" y="8895"/>
                    <a:pt x="3727" y="8871"/>
                    <a:pt x="3620" y="8883"/>
                  </a:cubicBezTo>
                  <a:cubicBezTo>
                    <a:pt x="3477" y="8906"/>
                    <a:pt x="3287" y="8978"/>
                    <a:pt x="3108" y="9037"/>
                  </a:cubicBezTo>
                  <a:cubicBezTo>
                    <a:pt x="2727" y="9156"/>
                    <a:pt x="2406" y="9145"/>
                    <a:pt x="2429" y="9014"/>
                  </a:cubicBezTo>
                  <a:cubicBezTo>
                    <a:pt x="2441" y="8978"/>
                    <a:pt x="2477" y="8930"/>
                    <a:pt x="2441" y="8906"/>
                  </a:cubicBezTo>
                  <a:cubicBezTo>
                    <a:pt x="2358" y="8835"/>
                    <a:pt x="1798" y="9014"/>
                    <a:pt x="1786" y="8918"/>
                  </a:cubicBezTo>
                  <a:cubicBezTo>
                    <a:pt x="1786" y="8859"/>
                    <a:pt x="2013" y="8740"/>
                    <a:pt x="2203" y="8692"/>
                  </a:cubicBezTo>
                  <a:cubicBezTo>
                    <a:pt x="2394" y="8633"/>
                    <a:pt x="2560" y="8609"/>
                    <a:pt x="2739" y="8573"/>
                  </a:cubicBezTo>
                  <a:cubicBezTo>
                    <a:pt x="3096" y="8502"/>
                    <a:pt x="3501" y="8359"/>
                    <a:pt x="3822" y="8204"/>
                  </a:cubicBezTo>
                  <a:cubicBezTo>
                    <a:pt x="4096" y="8133"/>
                    <a:pt x="3882" y="8347"/>
                    <a:pt x="4061" y="8371"/>
                  </a:cubicBezTo>
                  <a:cubicBezTo>
                    <a:pt x="4120" y="8383"/>
                    <a:pt x="4215" y="8359"/>
                    <a:pt x="4299" y="8347"/>
                  </a:cubicBezTo>
                  <a:cubicBezTo>
                    <a:pt x="4763" y="8264"/>
                    <a:pt x="5227" y="8168"/>
                    <a:pt x="5692" y="8085"/>
                  </a:cubicBezTo>
                  <a:cubicBezTo>
                    <a:pt x="5763" y="7990"/>
                    <a:pt x="5585" y="7966"/>
                    <a:pt x="5358" y="8025"/>
                  </a:cubicBezTo>
                  <a:cubicBezTo>
                    <a:pt x="5382" y="7990"/>
                    <a:pt x="5549" y="7930"/>
                    <a:pt x="5668" y="7906"/>
                  </a:cubicBezTo>
                  <a:cubicBezTo>
                    <a:pt x="5787" y="7871"/>
                    <a:pt x="5906" y="7859"/>
                    <a:pt x="6013" y="7811"/>
                  </a:cubicBezTo>
                  <a:cubicBezTo>
                    <a:pt x="6180" y="7752"/>
                    <a:pt x="6216" y="7668"/>
                    <a:pt x="6144" y="7644"/>
                  </a:cubicBezTo>
                  <a:cubicBezTo>
                    <a:pt x="6073" y="7621"/>
                    <a:pt x="5930" y="7632"/>
                    <a:pt x="5799" y="7644"/>
                  </a:cubicBezTo>
                  <a:cubicBezTo>
                    <a:pt x="5084" y="7716"/>
                    <a:pt x="4465" y="7728"/>
                    <a:pt x="3977" y="7656"/>
                  </a:cubicBezTo>
                  <a:cubicBezTo>
                    <a:pt x="4096" y="7502"/>
                    <a:pt x="4227" y="7335"/>
                    <a:pt x="4358" y="7192"/>
                  </a:cubicBezTo>
                  <a:cubicBezTo>
                    <a:pt x="4715" y="7073"/>
                    <a:pt x="4918" y="7144"/>
                    <a:pt x="5239" y="7097"/>
                  </a:cubicBezTo>
                  <a:cubicBezTo>
                    <a:pt x="5716" y="7025"/>
                    <a:pt x="6287" y="6740"/>
                    <a:pt x="6680" y="6501"/>
                  </a:cubicBezTo>
                  <a:cubicBezTo>
                    <a:pt x="7085" y="6275"/>
                    <a:pt x="7561" y="6001"/>
                    <a:pt x="8073" y="5870"/>
                  </a:cubicBezTo>
                  <a:cubicBezTo>
                    <a:pt x="8275" y="5823"/>
                    <a:pt x="8454" y="5811"/>
                    <a:pt x="8656" y="5763"/>
                  </a:cubicBezTo>
                  <a:cubicBezTo>
                    <a:pt x="8966" y="5692"/>
                    <a:pt x="9287" y="5573"/>
                    <a:pt x="9609" y="5466"/>
                  </a:cubicBezTo>
                  <a:cubicBezTo>
                    <a:pt x="9918" y="5346"/>
                    <a:pt x="10252" y="5227"/>
                    <a:pt x="10549" y="5180"/>
                  </a:cubicBezTo>
                  <a:cubicBezTo>
                    <a:pt x="10847" y="5132"/>
                    <a:pt x="11073" y="5168"/>
                    <a:pt x="10954" y="5299"/>
                  </a:cubicBezTo>
                  <a:cubicBezTo>
                    <a:pt x="11216" y="5239"/>
                    <a:pt x="11490" y="5180"/>
                    <a:pt x="11752" y="5108"/>
                  </a:cubicBezTo>
                  <a:cubicBezTo>
                    <a:pt x="11835" y="5096"/>
                    <a:pt x="11907" y="5073"/>
                    <a:pt x="11966" y="5073"/>
                  </a:cubicBezTo>
                  <a:cubicBezTo>
                    <a:pt x="12038" y="5073"/>
                    <a:pt x="12050" y="5108"/>
                    <a:pt x="12097" y="5120"/>
                  </a:cubicBezTo>
                  <a:cubicBezTo>
                    <a:pt x="12288" y="5180"/>
                    <a:pt x="12859" y="4977"/>
                    <a:pt x="13157" y="4977"/>
                  </a:cubicBezTo>
                  <a:cubicBezTo>
                    <a:pt x="13276" y="4977"/>
                    <a:pt x="13336" y="5001"/>
                    <a:pt x="13455" y="5001"/>
                  </a:cubicBezTo>
                  <a:cubicBezTo>
                    <a:pt x="13717" y="4977"/>
                    <a:pt x="14109" y="4811"/>
                    <a:pt x="14395" y="4775"/>
                  </a:cubicBezTo>
                  <a:cubicBezTo>
                    <a:pt x="14681" y="4739"/>
                    <a:pt x="14776" y="4846"/>
                    <a:pt x="15074" y="4787"/>
                  </a:cubicBezTo>
                  <a:cubicBezTo>
                    <a:pt x="15288" y="4739"/>
                    <a:pt x="15550" y="4632"/>
                    <a:pt x="15729" y="4620"/>
                  </a:cubicBezTo>
                  <a:cubicBezTo>
                    <a:pt x="15848" y="4608"/>
                    <a:pt x="15883" y="4644"/>
                    <a:pt x="15967" y="4656"/>
                  </a:cubicBezTo>
                  <a:cubicBezTo>
                    <a:pt x="16253" y="4704"/>
                    <a:pt x="16919" y="4489"/>
                    <a:pt x="17312" y="4477"/>
                  </a:cubicBezTo>
                  <a:cubicBezTo>
                    <a:pt x="17396" y="4477"/>
                    <a:pt x="17455" y="4477"/>
                    <a:pt x="17550" y="4477"/>
                  </a:cubicBezTo>
                  <a:cubicBezTo>
                    <a:pt x="17717" y="4454"/>
                    <a:pt x="17919" y="4382"/>
                    <a:pt x="18098" y="4346"/>
                  </a:cubicBezTo>
                  <a:cubicBezTo>
                    <a:pt x="18241" y="4323"/>
                    <a:pt x="18348" y="4311"/>
                    <a:pt x="18467" y="4311"/>
                  </a:cubicBezTo>
                  <a:cubicBezTo>
                    <a:pt x="19086" y="4299"/>
                    <a:pt x="19717" y="4275"/>
                    <a:pt x="20336" y="4263"/>
                  </a:cubicBezTo>
                  <a:cubicBezTo>
                    <a:pt x="20658" y="4168"/>
                    <a:pt x="20896" y="4192"/>
                    <a:pt x="21063" y="4239"/>
                  </a:cubicBezTo>
                  <a:cubicBezTo>
                    <a:pt x="21217" y="4287"/>
                    <a:pt x="21277" y="4370"/>
                    <a:pt x="21384" y="4442"/>
                  </a:cubicBezTo>
                  <a:cubicBezTo>
                    <a:pt x="21444" y="4477"/>
                    <a:pt x="21551" y="4501"/>
                    <a:pt x="21718" y="4454"/>
                  </a:cubicBezTo>
                  <a:cubicBezTo>
                    <a:pt x="21884" y="4406"/>
                    <a:pt x="21968" y="4323"/>
                    <a:pt x="21979" y="4263"/>
                  </a:cubicBezTo>
                  <a:cubicBezTo>
                    <a:pt x="21991" y="4204"/>
                    <a:pt x="21956" y="4156"/>
                    <a:pt x="22051" y="4084"/>
                  </a:cubicBezTo>
                  <a:cubicBezTo>
                    <a:pt x="22146" y="4001"/>
                    <a:pt x="22384" y="3930"/>
                    <a:pt x="22587" y="3882"/>
                  </a:cubicBezTo>
                  <a:cubicBezTo>
                    <a:pt x="22789" y="3834"/>
                    <a:pt x="22991" y="3799"/>
                    <a:pt x="23194" y="3739"/>
                  </a:cubicBezTo>
                  <a:cubicBezTo>
                    <a:pt x="23349" y="3692"/>
                    <a:pt x="23492" y="3632"/>
                    <a:pt x="23646" y="3596"/>
                  </a:cubicBezTo>
                  <a:cubicBezTo>
                    <a:pt x="23801" y="3561"/>
                    <a:pt x="23968" y="3561"/>
                    <a:pt x="23908" y="3620"/>
                  </a:cubicBezTo>
                  <a:cubicBezTo>
                    <a:pt x="24289" y="3489"/>
                    <a:pt x="24670" y="3358"/>
                    <a:pt x="25051" y="3227"/>
                  </a:cubicBezTo>
                  <a:cubicBezTo>
                    <a:pt x="25135" y="3191"/>
                    <a:pt x="25254" y="3156"/>
                    <a:pt x="25313" y="3168"/>
                  </a:cubicBezTo>
                  <a:cubicBezTo>
                    <a:pt x="25385" y="3180"/>
                    <a:pt x="25277" y="3251"/>
                    <a:pt x="25170" y="3299"/>
                  </a:cubicBezTo>
                  <a:cubicBezTo>
                    <a:pt x="24801" y="3453"/>
                    <a:pt x="24349" y="3549"/>
                    <a:pt x="23932" y="3668"/>
                  </a:cubicBezTo>
                  <a:cubicBezTo>
                    <a:pt x="23515" y="3787"/>
                    <a:pt x="23039" y="3977"/>
                    <a:pt x="22920" y="4132"/>
                  </a:cubicBezTo>
                  <a:cubicBezTo>
                    <a:pt x="22908" y="4144"/>
                    <a:pt x="22896" y="4168"/>
                    <a:pt x="22908" y="4180"/>
                  </a:cubicBezTo>
                  <a:cubicBezTo>
                    <a:pt x="22932" y="4204"/>
                    <a:pt x="23063" y="4180"/>
                    <a:pt x="23170" y="4156"/>
                  </a:cubicBezTo>
                  <a:cubicBezTo>
                    <a:pt x="23503" y="4049"/>
                    <a:pt x="23753" y="3894"/>
                    <a:pt x="24063" y="3775"/>
                  </a:cubicBezTo>
                  <a:cubicBezTo>
                    <a:pt x="24230" y="3703"/>
                    <a:pt x="24408" y="3656"/>
                    <a:pt x="24587" y="3596"/>
                  </a:cubicBezTo>
                  <a:cubicBezTo>
                    <a:pt x="24968" y="3477"/>
                    <a:pt x="25361" y="3358"/>
                    <a:pt x="25742" y="3251"/>
                  </a:cubicBezTo>
                  <a:cubicBezTo>
                    <a:pt x="25861" y="3215"/>
                    <a:pt x="25980" y="3180"/>
                    <a:pt x="26063" y="3132"/>
                  </a:cubicBezTo>
                  <a:cubicBezTo>
                    <a:pt x="26278" y="3013"/>
                    <a:pt x="26099" y="2918"/>
                    <a:pt x="26349" y="2799"/>
                  </a:cubicBezTo>
                  <a:cubicBezTo>
                    <a:pt x="26551" y="2703"/>
                    <a:pt x="26837" y="2703"/>
                    <a:pt x="26897" y="2763"/>
                  </a:cubicBezTo>
                  <a:cubicBezTo>
                    <a:pt x="26956" y="2822"/>
                    <a:pt x="26897" y="2930"/>
                    <a:pt x="26980" y="2977"/>
                  </a:cubicBezTo>
                  <a:cubicBezTo>
                    <a:pt x="27135" y="3096"/>
                    <a:pt x="27802" y="3013"/>
                    <a:pt x="27849" y="3168"/>
                  </a:cubicBezTo>
                  <a:cubicBezTo>
                    <a:pt x="27861" y="3191"/>
                    <a:pt x="27849" y="3239"/>
                    <a:pt x="27873" y="3263"/>
                  </a:cubicBezTo>
                  <a:cubicBezTo>
                    <a:pt x="27909" y="3287"/>
                    <a:pt x="28004" y="3287"/>
                    <a:pt x="28111" y="3251"/>
                  </a:cubicBezTo>
                  <a:cubicBezTo>
                    <a:pt x="28171" y="3227"/>
                    <a:pt x="28206" y="3203"/>
                    <a:pt x="28230" y="3180"/>
                  </a:cubicBezTo>
                  <a:cubicBezTo>
                    <a:pt x="28385" y="3061"/>
                    <a:pt x="28528" y="2930"/>
                    <a:pt x="28683" y="2810"/>
                  </a:cubicBezTo>
                  <a:cubicBezTo>
                    <a:pt x="28766" y="2858"/>
                    <a:pt x="28849" y="2894"/>
                    <a:pt x="28933" y="2930"/>
                  </a:cubicBezTo>
                  <a:cubicBezTo>
                    <a:pt x="29004" y="2846"/>
                    <a:pt x="29266" y="2751"/>
                    <a:pt x="29468" y="2715"/>
                  </a:cubicBezTo>
                  <a:cubicBezTo>
                    <a:pt x="29683" y="2680"/>
                    <a:pt x="29861" y="2680"/>
                    <a:pt x="30016" y="2691"/>
                  </a:cubicBezTo>
                  <a:cubicBezTo>
                    <a:pt x="30611" y="2751"/>
                    <a:pt x="31040" y="2906"/>
                    <a:pt x="31802" y="2834"/>
                  </a:cubicBezTo>
                  <a:cubicBezTo>
                    <a:pt x="32005" y="2822"/>
                    <a:pt x="32207" y="2787"/>
                    <a:pt x="32386" y="2787"/>
                  </a:cubicBezTo>
                  <a:cubicBezTo>
                    <a:pt x="32755" y="2775"/>
                    <a:pt x="32921" y="2882"/>
                    <a:pt x="33064" y="2989"/>
                  </a:cubicBezTo>
                  <a:cubicBezTo>
                    <a:pt x="33148" y="2941"/>
                    <a:pt x="33219" y="2906"/>
                    <a:pt x="33290" y="2858"/>
                  </a:cubicBezTo>
                  <a:cubicBezTo>
                    <a:pt x="33421" y="2858"/>
                    <a:pt x="33552" y="2846"/>
                    <a:pt x="33683" y="2834"/>
                  </a:cubicBezTo>
                  <a:cubicBezTo>
                    <a:pt x="33552" y="2930"/>
                    <a:pt x="33374" y="3025"/>
                    <a:pt x="33171" y="3108"/>
                  </a:cubicBezTo>
                  <a:cubicBezTo>
                    <a:pt x="33874" y="3001"/>
                    <a:pt x="34576" y="2870"/>
                    <a:pt x="35279" y="2751"/>
                  </a:cubicBezTo>
                  <a:cubicBezTo>
                    <a:pt x="35731" y="2668"/>
                    <a:pt x="36172" y="2584"/>
                    <a:pt x="36612" y="2513"/>
                  </a:cubicBezTo>
                  <a:cubicBezTo>
                    <a:pt x="36934" y="2453"/>
                    <a:pt x="37303" y="2382"/>
                    <a:pt x="37529" y="2251"/>
                  </a:cubicBezTo>
                  <a:cubicBezTo>
                    <a:pt x="37731" y="2144"/>
                    <a:pt x="37815" y="2013"/>
                    <a:pt x="38089" y="1941"/>
                  </a:cubicBezTo>
                  <a:cubicBezTo>
                    <a:pt x="38362" y="1870"/>
                    <a:pt x="38493" y="1953"/>
                    <a:pt x="38589" y="2025"/>
                  </a:cubicBezTo>
                  <a:cubicBezTo>
                    <a:pt x="38672" y="2084"/>
                    <a:pt x="38970" y="2120"/>
                    <a:pt x="39184" y="2013"/>
                  </a:cubicBezTo>
                  <a:cubicBezTo>
                    <a:pt x="39232" y="2060"/>
                    <a:pt x="39184" y="2132"/>
                    <a:pt x="39077" y="2203"/>
                  </a:cubicBezTo>
                  <a:cubicBezTo>
                    <a:pt x="39160" y="2191"/>
                    <a:pt x="39232" y="2191"/>
                    <a:pt x="39315" y="2191"/>
                  </a:cubicBezTo>
                  <a:cubicBezTo>
                    <a:pt x="39791" y="2156"/>
                    <a:pt x="40327" y="2013"/>
                    <a:pt x="40851" y="1894"/>
                  </a:cubicBezTo>
                  <a:cubicBezTo>
                    <a:pt x="40946" y="1870"/>
                    <a:pt x="41065" y="1846"/>
                    <a:pt x="41137" y="1846"/>
                  </a:cubicBezTo>
                  <a:cubicBezTo>
                    <a:pt x="41196" y="1858"/>
                    <a:pt x="41196" y="1882"/>
                    <a:pt x="41220" y="1906"/>
                  </a:cubicBezTo>
                  <a:cubicBezTo>
                    <a:pt x="41291" y="2001"/>
                    <a:pt x="41601" y="2013"/>
                    <a:pt x="41911" y="1941"/>
                  </a:cubicBezTo>
                  <a:cubicBezTo>
                    <a:pt x="42232" y="1882"/>
                    <a:pt x="42530" y="1739"/>
                    <a:pt x="42613" y="1620"/>
                  </a:cubicBezTo>
                  <a:cubicBezTo>
                    <a:pt x="43018" y="1513"/>
                    <a:pt x="43208" y="1656"/>
                    <a:pt x="43208" y="1798"/>
                  </a:cubicBezTo>
                  <a:cubicBezTo>
                    <a:pt x="43208" y="1941"/>
                    <a:pt x="43280" y="2108"/>
                    <a:pt x="43685" y="2048"/>
                  </a:cubicBezTo>
                  <a:cubicBezTo>
                    <a:pt x="43994" y="1989"/>
                    <a:pt x="44256" y="1822"/>
                    <a:pt x="44256" y="1727"/>
                  </a:cubicBezTo>
                  <a:cubicBezTo>
                    <a:pt x="44244" y="1679"/>
                    <a:pt x="44220" y="1644"/>
                    <a:pt x="44256" y="1608"/>
                  </a:cubicBezTo>
                  <a:cubicBezTo>
                    <a:pt x="44339" y="1489"/>
                    <a:pt x="44697" y="1406"/>
                    <a:pt x="44982" y="1346"/>
                  </a:cubicBezTo>
                  <a:cubicBezTo>
                    <a:pt x="45256" y="1275"/>
                    <a:pt x="45590" y="1120"/>
                    <a:pt x="45459" y="1072"/>
                  </a:cubicBezTo>
                  <a:cubicBezTo>
                    <a:pt x="45363" y="1036"/>
                    <a:pt x="45113" y="1060"/>
                    <a:pt x="45137" y="1001"/>
                  </a:cubicBezTo>
                  <a:cubicBezTo>
                    <a:pt x="45149" y="977"/>
                    <a:pt x="45185" y="953"/>
                    <a:pt x="45232" y="929"/>
                  </a:cubicBezTo>
                  <a:cubicBezTo>
                    <a:pt x="45721" y="703"/>
                    <a:pt x="46447" y="655"/>
                    <a:pt x="46994" y="644"/>
                  </a:cubicBezTo>
                  <a:lnTo>
                    <a:pt x="47411" y="632"/>
                  </a:lnTo>
                  <a:cubicBezTo>
                    <a:pt x="47483" y="632"/>
                    <a:pt x="47554" y="632"/>
                    <a:pt x="47602" y="644"/>
                  </a:cubicBezTo>
                  <a:cubicBezTo>
                    <a:pt x="47840" y="715"/>
                    <a:pt x="47221" y="1013"/>
                    <a:pt x="47530" y="1048"/>
                  </a:cubicBezTo>
                  <a:cubicBezTo>
                    <a:pt x="47733" y="1060"/>
                    <a:pt x="48018" y="929"/>
                    <a:pt x="48126" y="822"/>
                  </a:cubicBezTo>
                  <a:cubicBezTo>
                    <a:pt x="48233" y="715"/>
                    <a:pt x="48316" y="596"/>
                    <a:pt x="48578" y="536"/>
                  </a:cubicBezTo>
                  <a:cubicBezTo>
                    <a:pt x="48828" y="465"/>
                    <a:pt x="49054" y="513"/>
                    <a:pt x="49042" y="608"/>
                  </a:cubicBezTo>
                  <a:cubicBezTo>
                    <a:pt x="49030" y="691"/>
                    <a:pt x="48852" y="798"/>
                    <a:pt x="48649" y="894"/>
                  </a:cubicBezTo>
                  <a:cubicBezTo>
                    <a:pt x="48507" y="965"/>
                    <a:pt x="48352" y="1036"/>
                    <a:pt x="48328" y="1096"/>
                  </a:cubicBezTo>
                  <a:cubicBezTo>
                    <a:pt x="48316" y="1132"/>
                    <a:pt x="48352" y="1156"/>
                    <a:pt x="48388" y="1179"/>
                  </a:cubicBezTo>
                  <a:cubicBezTo>
                    <a:pt x="48530" y="1298"/>
                    <a:pt x="48852" y="1406"/>
                    <a:pt x="49269" y="1275"/>
                  </a:cubicBezTo>
                  <a:cubicBezTo>
                    <a:pt x="49697" y="1156"/>
                    <a:pt x="49721" y="929"/>
                    <a:pt x="50090" y="775"/>
                  </a:cubicBezTo>
                  <a:cubicBezTo>
                    <a:pt x="50257" y="715"/>
                    <a:pt x="50483" y="667"/>
                    <a:pt x="50590" y="584"/>
                  </a:cubicBezTo>
                  <a:cubicBezTo>
                    <a:pt x="50709" y="501"/>
                    <a:pt x="50566" y="441"/>
                    <a:pt x="50578" y="358"/>
                  </a:cubicBezTo>
                  <a:cubicBezTo>
                    <a:pt x="50590" y="215"/>
                    <a:pt x="51174" y="36"/>
                    <a:pt x="51447" y="84"/>
                  </a:cubicBezTo>
                  <a:cubicBezTo>
                    <a:pt x="51531" y="96"/>
                    <a:pt x="51590" y="132"/>
                    <a:pt x="51709" y="132"/>
                  </a:cubicBezTo>
                  <a:cubicBezTo>
                    <a:pt x="51828" y="120"/>
                    <a:pt x="51971" y="84"/>
                    <a:pt x="52102" y="60"/>
                  </a:cubicBezTo>
                  <a:cubicBezTo>
                    <a:pt x="52412" y="1"/>
                    <a:pt x="52638" y="84"/>
                    <a:pt x="52519" y="203"/>
                  </a:cubicBezTo>
                  <a:cubicBezTo>
                    <a:pt x="52448" y="263"/>
                    <a:pt x="52328" y="322"/>
                    <a:pt x="52245" y="370"/>
                  </a:cubicBezTo>
                  <a:cubicBezTo>
                    <a:pt x="51936" y="548"/>
                    <a:pt x="51924" y="751"/>
                    <a:pt x="52221" y="834"/>
                  </a:cubicBezTo>
                  <a:cubicBezTo>
                    <a:pt x="52293" y="846"/>
                    <a:pt x="52376" y="858"/>
                    <a:pt x="52376" y="905"/>
                  </a:cubicBezTo>
                  <a:cubicBezTo>
                    <a:pt x="52376" y="965"/>
                    <a:pt x="52174" y="1036"/>
                    <a:pt x="51995" y="1084"/>
                  </a:cubicBezTo>
                  <a:cubicBezTo>
                    <a:pt x="51459" y="1227"/>
                    <a:pt x="50912" y="1382"/>
                    <a:pt x="50376" y="1537"/>
                  </a:cubicBezTo>
                  <a:cubicBezTo>
                    <a:pt x="49959" y="1501"/>
                    <a:pt x="49340" y="1620"/>
                    <a:pt x="48935" y="1810"/>
                  </a:cubicBezTo>
                  <a:cubicBezTo>
                    <a:pt x="49114" y="1822"/>
                    <a:pt x="48911" y="1953"/>
                    <a:pt x="48709" y="1989"/>
                  </a:cubicBezTo>
                  <a:cubicBezTo>
                    <a:pt x="48507" y="2025"/>
                    <a:pt x="48352" y="2001"/>
                    <a:pt x="48185" y="1977"/>
                  </a:cubicBezTo>
                  <a:cubicBezTo>
                    <a:pt x="47745" y="1953"/>
                    <a:pt x="47066" y="2072"/>
                    <a:pt x="46602" y="2275"/>
                  </a:cubicBezTo>
                  <a:cubicBezTo>
                    <a:pt x="46971" y="2239"/>
                    <a:pt x="47375" y="2203"/>
                    <a:pt x="47578" y="2275"/>
                  </a:cubicBezTo>
                  <a:cubicBezTo>
                    <a:pt x="47792" y="2346"/>
                    <a:pt x="47626" y="2572"/>
                    <a:pt x="47245" y="2656"/>
                  </a:cubicBezTo>
                  <a:cubicBezTo>
                    <a:pt x="46983" y="2703"/>
                    <a:pt x="46756" y="2668"/>
                    <a:pt x="46494" y="2727"/>
                  </a:cubicBezTo>
                  <a:cubicBezTo>
                    <a:pt x="46078" y="2822"/>
                    <a:pt x="45994" y="3037"/>
                    <a:pt x="45744" y="3203"/>
                  </a:cubicBezTo>
                  <a:cubicBezTo>
                    <a:pt x="45578" y="3311"/>
                    <a:pt x="45316" y="3406"/>
                    <a:pt x="45078" y="3501"/>
                  </a:cubicBezTo>
                  <a:cubicBezTo>
                    <a:pt x="44066" y="3870"/>
                    <a:pt x="43030" y="4299"/>
                    <a:pt x="42446" y="4763"/>
                  </a:cubicBezTo>
                  <a:cubicBezTo>
                    <a:pt x="42280" y="4894"/>
                    <a:pt x="42196" y="5073"/>
                    <a:pt x="42494" y="5061"/>
                  </a:cubicBezTo>
                  <a:cubicBezTo>
                    <a:pt x="42613" y="5061"/>
                    <a:pt x="42768" y="5025"/>
                    <a:pt x="42887" y="5013"/>
                  </a:cubicBezTo>
                  <a:cubicBezTo>
                    <a:pt x="43220" y="4977"/>
                    <a:pt x="43280" y="5120"/>
                    <a:pt x="43220" y="5263"/>
                  </a:cubicBezTo>
                  <a:cubicBezTo>
                    <a:pt x="43161" y="5394"/>
                    <a:pt x="43042" y="5561"/>
                    <a:pt x="43232" y="5632"/>
                  </a:cubicBezTo>
                  <a:cubicBezTo>
                    <a:pt x="43435" y="5704"/>
                    <a:pt x="43923" y="5620"/>
                    <a:pt x="44316" y="5585"/>
                  </a:cubicBezTo>
                  <a:cubicBezTo>
                    <a:pt x="45125" y="5501"/>
                    <a:pt x="45756" y="5632"/>
                    <a:pt x="45863" y="5906"/>
                  </a:cubicBezTo>
                  <a:cubicBezTo>
                    <a:pt x="46042" y="5799"/>
                    <a:pt x="46363" y="5811"/>
                    <a:pt x="46483" y="5858"/>
                  </a:cubicBezTo>
                  <a:cubicBezTo>
                    <a:pt x="46613" y="5918"/>
                    <a:pt x="46673" y="6013"/>
                    <a:pt x="46899" y="6013"/>
                  </a:cubicBezTo>
                  <a:cubicBezTo>
                    <a:pt x="47197" y="6013"/>
                    <a:pt x="47578" y="5858"/>
                    <a:pt x="47935" y="5799"/>
                  </a:cubicBezTo>
                  <a:cubicBezTo>
                    <a:pt x="48316" y="5739"/>
                    <a:pt x="48566" y="5835"/>
                    <a:pt x="48614" y="5966"/>
                  </a:cubicBezTo>
                  <a:cubicBezTo>
                    <a:pt x="48661" y="6097"/>
                    <a:pt x="48542" y="6251"/>
                    <a:pt x="48459" y="6406"/>
                  </a:cubicBezTo>
                  <a:cubicBezTo>
                    <a:pt x="48316" y="6656"/>
                    <a:pt x="48245" y="6906"/>
                    <a:pt x="48542" y="7049"/>
                  </a:cubicBezTo>
                  <a:cubicBezTo>
                    <a:pt x="48840" y="7192"/>
                    <a:pt x="49638" y="7132"/>
                    <a:pt x="50090" y="6894"/>
                  </a:cubicBezTo>
                  <a:cubicBezTo>
                    <a:pt x="50781" y="6525"/>
                    <a:pt x="50042" y="6192"/>
                    <a:pt x="50626" y="5823"/>
                  </a:cubicBezTo>
                  <a:cubicBezTo>
                    <a:pt x="50959" y="5620"/>
                    <a:pt x="51555" y="5501"/>
                    <a:pt x="51971" y="5311"/>
                  </a:cubicBezTo>
                  <a:cubicBezTo>
                    <a:pt x="52507" y="5073"/>
                    <a:pt x="52626" y="4787"/>
                    <a:pt x="52495" y="4585"/>
                  </a:cubicBezTo>
                  <a:cubicBezTo>
                    <a:pt x="52364" y="4382"/>
                    <a:pt x="52019" y="4239"/>
                    <a:pt x="51769" y="4084"/>
                  </a:cubicBezTo>
                  <a:cubicBezTo>
                    <a:pt x="51709" y="4049"/>
                    <a:pt x="51662" y="4001"/>
                    <a:pt x="51686" y="3953"/>
                  </a:cubicBezTo>
                  <a:cubicBezTo>
                    <a:pt x="51745" y="3823"/>
                    <a:pt x="52209" y="3703"/>
                    <a:pt x="52459" y="3561"/>
                  </a:cubicBezTo>
                  <a:cubicBezTo>
                    <a:pt x="52948" y="3299"/>
                    <a:pt x="52495" y="3013"/>
                    <a:pt x="53079" y="2775"/>
                  </a:cubicBezTo>
                  <a:cubicBezTo>
                    <a:pt x="53662" y="2549"/>
                    <a:pt x="54364" y="2715"/>
                    <a:pt x="55019" y="2537"/>
                  </a:cubicBezTo>
                  <a:cubicBezTo>
                    <a:pt x="55174" y="2489"/>
                    <a:pt x="55317" y="2429"/>
                    <a:pt x="55460" y="2394"/>
                  </a:cubicBezTo>
                  <a:cubicBezTo>
                    <a:pt x="55817" y="2287"/>
                    <a:pt x="56258" y="2263"/>
                    <a:pt x="56448" y="2346"/>
                  </a:cubicBezTo>
                  <a:cubicBezTo>
                    <a:pt x="56627" y="2418"/>
                    <a:pt x="56627" y="2549"/>
                    <a:pt x="56853" y="2584"/>
                  </a:cubicBezTo>
                  <a:cubicBezTo>
                    <a:pt x="57031" y="2632"/>
                    <a:pt x="57305" y="2608"/>
                    <a:pt x="57532" y="2608"/>
                  </a:cubicBezTo>
                  <a:cubicBezTo>
                    <a:pt x="57770" y="2608"/>
                    <a:pt x="57984" y="2668"/>
                    <a:pt x="57889" y="2763"/>
                  </a:cubicBezTo>
                  <a:cubicBezTo>
                    <a:pt x="57805" y="2870"/>
                    <a:pt x="57472" y="2953"/>
                    <a:pt x="57305" y="3049"/>
                  </a:cubicBezTo>
                  <a:cubicBezTo>
                    <a:pt x="57067" y="3191"/>
                    <a:pt x="57246" y="3322"/>
                    <a:pt x="57520" y="3370"/>
                  </a:cubicBezTo>
                  <a:cubicBezTo>
                    <a:pt x="57793" y="3418"/>
                    <a:pt x="58139" y="3418"/>
                    <a:pt x="58353" y="3489"/>
                  </a:cubicBezTo>
                  <a:cubicBezTo>
                    <a:pt x="58424" y="3513"/>
                    <a:pt x="58484" y="3549"/>
                    <a:pt x="58603" y="3561"/>
                  </a:cubicBezTo>
                  <a:cubicBezTo>
                    <a:pt x="58853" y="3561"/>
                    <a:pt x="59127" y="3418"/>
                    <a:pt x="59294" y="3311"/>
                  </a:cubicBezTo>
                  <a:cubicBezTo>
                    <a:pt x="59687" y="3049"/>
                    <a:pt x="60068" y="2787"/>
                    <a:pt x="60449" y="2537"/>
                  </a:cubicBezTo>
                  <a:cubicBezTo>
                    <a:pt x="60877" y="2989"/>
                    <a:pt x="61318" y="3453"/>
                    <a:pt x="61758" y="3930"/>
                  </a:cubicBezTo>
                  <a:cubicBezTo>
                    <a:pt x="61663" y="3894"/>
                    <a:pt x="61437" y="3953"/>
                    <a:pt x="61377" y="4025"/>
                  </a:cubicBezTo>
                  <a:cubicBezTo>
                    <a:pt x="61318" y="4084"/>
                    <a:pt x="61377" y="4132"/>
                    <a:pt x="61437" y="4180"/>
                  </a:cubicBezTo>
                  <a:cubicBezTo>
                    <a:pt x="61615" y="4323"/>
                    <a:pt x="61901" y="4489"/>
                    <a:pt x="62306" y="4537"/>
                  </a:cubicBezTo>
                  <a:cubicBezTo>
                    <a:pt x="62437" y="4561"/>
                    <a:pt x="62615" y="4561"/>
                    <a:pt x="62770" y="4561"/>
                  </a:cubicBezTo>
                  <a:cubicBezTo>
                    <a:pt x="63008" y="4573"/>
                    <a:pt x="63485" y="4477"/>
                    <a:pt x="63651" y="4513"/>
                  </a:cubicBezTo>
                  <a:cubicBezTo>
                    <a:pt x="63711" y="4513"/>
                    <a:pt x="63735" y="4537"/>
                    <a:pt x="63747" y="4561"/>
                  </a:cubicBezTo>
                  <a:cubicBezTo>
                    <a:pt x="63782" y="4620"/>
                    <a:pt x="63806" y="4680"/>
                    <a:pt x="63711" y="4739"/>
                  </a:cubicBezTo>
                  <a:cubicBezTo>
                    <a:pt x="63616" y="4799"/>
                    <a:pt x="63377" y="4835"/>
                    <a:pt x="63342" y="4787"/>
                  </a:cubicBezTo>
                  <a:cubicBezTo>
                    <a:pt x="63270" y="4846"/>
                    <a:pt x="63354" y="4894"/>
                    <a:pt x="63473" y="4906"/>
                  </a:cubicBezTo>
                  <a:cubicBezTo>
                    <a:pt x="63592" y="4918"/>
                    <a:pt x="63747" y="4906"/>
                    <a:pt x="63878" y="4906"/>
                  </a:cubicBezTo>
                  <a:cubicBezTo>
                    <a:pt x="64247" y="4918"/>
                    <a:pt x="64449" y="5073"/>
                    <a:pt x="64199" y="5216"/>
                  </a:cubicBezTo>
                  <a:cubicBezTo>
                    <a:pt x="63973" y="5358"/>
                    <a:pt x="63556" y="5406"/>
                    <a:pt x="63211" y="5489"/>
                  </a:cubicBezTo>
                  <a:cubicBezTo>
                    <a:pt x="62520" y="5656"/>
                    <a:pt x="62044" y="5966"/>
                    <a:pt x="61377" y="6168"/>
                  </a:cubicBezTo>
                  <a:cubicBezTo>
                    <a:pt x="60210" y="6525"/>
                    <a:pt x="58948" y="6418"/>
                    <a:pt x="57686" y="6632"/>
                  </a:cubicBezTo>
                  <a:cubicBezTo>
                    <a:pt x="56662" y="6823"/>
                    <a:pt x="55722" y="7216"/>
                    <a:pt x="55019" y="7621"/>
                  </a:cubicBezTo>
                  <a:cubicBezTo>
                    <a:pt x="55067" y="7740"/>
                    <a:pt x="55507" y="7668"/>
                    <a:pt x="55829" y="7597"/>
                  </a:cubicBezTo>
                  <a:cubicBezTo>
                    <a:pt x="56162" y="7513"/>
                    <a:pt x="56508" y="7442"/>
                    <a:pt x="56841" y="7359"/>
                  </a:cubicBezTo>
                  <a:cubicBezTo>
                    <a:pt x="57151" y="7287"/>
                    <a:pt x="57460" y="7216"/>
                    <a:pt x="57758" y="7192"/>
                  </a:cubicBezTo>
                  <a:cubicBezTo>
                    <a:pt x="58055" y="7180"/>
                    <a:pt x="58317" y="7228"/>
                    <a:pt x="58317" y="7347"/>
                  </a:cubicBezTo>
                  <a:cubicBezTo>
                    <a:pt x="58305" y="7537"/>
                    <a:pt x="57639" y="7740"/>
                    <a:pt x="57448" y="7954"/>
                  </a:cubicBezTo>
                  <a:cubicBezTo>
                    <a:pt x="57412" y="7990"/>
                    <a:pt x="57389" y="8037"/>
                    <a:pt x="57424" y="8061"/>
                  </a:cubicBezTo>
                  <a:cubicBezTo>
                    <a:pt x="57460" y="8085"/>
                    <a:pt x="57543" y="8097"/>
                    <a:pt x="57627" y="8097"/>
                  </a:cubicBezTo>
                  <a:cubicBezTo>
                    <a:pt x="58020" y="8133"/>
                    <a:pt x="58413" y="8156"/>
                    <a:pt x="58817" y="8192"/>
                  </a:cubicBezTo>
                  <a:cubicBezTo>
                    <a:pt x="59032" y="8204"/>
                    <a:pt x="59306" y="8216"/>
                    <a:pt x="59556" y="8144"/>
                  </a:cubicBezTo>
                  <a:cubicBezTo>
                    <a:pt x="59698" y="8097"/>
                    <a:pt x="59818" y="8037"/>
                    <a:pt x="59948" y="7990"/>
                  </a:cubicBezTo>
                  <a:cubicBezTo>
                    <a:pt x="60091" y="7942"/>
                    <a:pt x="60282" y="7918"/>
                    <a:pt x="60353" y="7954"/>
                  </a:cubicBezTo>
                  <a:cubicBezTo>
                    <a:pt x="60389" y="7966"/>
                    <a:pt x="60389" y="7990"/>
                    <a:pt x="60389" y="8013"/>
                  </a:cubicBezTo>
                  <a:cubicBezTo>
                    <a:pt x="60329" y="8252"/>
                    <a:pt x="59675" y="8466"/>
                    <a:pt x="59115" y="8585"/>
                  </a:cubicBezTo>
                  <a:cubicBezTo>
                    <a:pt x="58544" y="8692"/>
                    <a:pt x="57948" y="8752"/>
                    <a:pt x="57424" y="8930"/>
                  </a:cubicBezTo>
                  <a:cubicBezTo>
                    <a:pt x="57115" y="9037"/>
                    <a:pt x="56865" y="9168"/>
                    <a:pt x="56579" y="9287"/>
                  </a:cubicBezTo>
                  <a:cubicBezTo>
                    <a:pt x="56317" y="9395"/>
                    <a:pt x="55900" y="9490"/>
                    <a:pt x="55781" y="9395"/>
                  </a:cubicBezTo>
                  <a:cubicBezTo>
                    <a:pt x="55686" y="9323"/>
                    <a:pt x="55948" y="9180"/>
                    <a:pt x="56174" y="9073"/>
                  </a:cubicBezTo>
                  <a:cubicBezTo>
                    <a:pt x="56389" y="8978"/>
                    <a:pt x="56615" y="8811"/>
                    <a:pt x="56436" y="8764"/>
                  </a:cubicBezTo>
                  <a:cubicBezTo>
                    <a:pt x="56305" y="8740"/>
                    <a:pt x="56079" y="8787"/>
                    <a:pt x="55900" y="8847"/>
                  </a:cubicBezTo>
                  <a:cubicBezTo>
                    <a:pt x="55269" y="9049"/>
                    <a:pt x="54805" y="9371"/>
                    <a:pt x="54138" y="9561"/>
                  </a:cubicBezTo>
                  <a:cubicBezTo>
                    <a:pt x="53769" y="9668"/>
                    <a:pt x="53305" y="9752"/>
                    <a:pt x="53055" y="9907"/>
                  </a:cubicBezTo>
                  <a:cubicBezTo>
                    <a:pt x="52960" y="9978"/>
                    <a:pt x="52912" y="10049"/>
                    <a:pt x="52840" y="10121"/>
                  </a:cubicBezTo>
                  <a:cubicBezTo>
                    <a:pt x="52638" y="10299"/>
                    <a:pt x="52186" y="10478"/>
                    <a:pt x="51757" y="10526"/>
                  </a:cubicBezTo>
                  <a:cubicBezTo>
                    <a:pt x="51578" y="10550"/>
                    <a:pt x="51388" y="10561"/>
                    <a:pt x="51221" y="10621"/>
                  </a:cubicBezTo>
                  <a:cubicBezTo>
                    <a:pt x="51102" y="10657"/>
                    <a:pt x="51031" y="10716"/>
                    <a:pt x="50959" y="10776"/>
                  </a:cubicBezTo>
                  <a:cubicBezTo>
                    <a:pt x="50459" y="11181"/>
                    <a:pt x="49959" y="11597"/>
                    <a:pt x="49483" y="12014"/>
                  </a:cubicBezTo>
                  <a:cubicBezTo>
                    <a:pt x="49411" y="12074"/>
                    <a:pt x="49292" y="12157"/>
                    <a:pt x="49161" y="12157"/>
                  </a:cubicBezTo>
                  <a:cubicBezTo>
                    <a:pt x="49078" y="12169"/>
                    <a:pt x="49042" y="12145"/>
                    <a:pt x="49007" y="12133"/>
                  </a:cubicBezTo>
                  <a:cubicBezTo>
                    <a:pt x="48888" y="12062"/>
                    <a:pt x="48757" y="12002"/>
                    <a:pt x="48804" y="11895"/>
                  </a:cubicBezTo>
                  <a:cubicBezTo>
                    <a:pt x="48828" y="11823"/>
                    <a:pt x="48911" y="11752"/>
                    <a:pt x="48959" y="11693"/>
                  </a:cubicBezTo>
                  <a:cubicBezTo>
                    <a:pt x="48995" y="11621"/>
                    <a:pt x="48983" y="11550"/>
                    <a:pt x="48852" y="11550"/>
                  </a:cubicBezTo>
                  <a:cubicBezTo>
                    <a:pt x="48614" y="11538"/>
                    <a:pt x="48364" y="11716"/>
                    <a:pt x="48268" y="11835"/>
                  </a:cubicBezTo>
                  <a:cubicBezTo>
                    <a:pt x="48161" y="12002"/>
                    <a:pt x="47983" y="12193"/>
                    <a:pt x="48137" y="12288"/>
                  </a:cubicBezTo>
                  <a:cubicBezTo>
                    <a:pt x="48257" y="12347"/>
                    <a:pt x="48435" y="12407"/>
                    <a:pt x="48352" y="12514"/>
                  </a:cubicBezTo>
                  <a:cubicBezTo>
                    <a:pt x="48304" y="12574"/>
                    <a:pt x="48197" y="12633"/>
                    <a:pt x="48102" y="12693"/>
                  </a:cubicBezTo>
                  <a:cubicBezTo>
                    <a:pt x="47745" y="12907"/>
                    <a:pt x="47637" y="13169"/>
                    <a:pt x="47852" y="13312"/>
                  </a:cubicBezTo>
                  <a:cubicBezTo>
                    <a:pt x="46197" y="13788"/>
                    <a:pt x="44708" y="14538"/>
                    <a:pt x="43816" y="15324"/>
                  </a:cubicBezTo>
                  <a:cubicBezTo>
                    <a:pt x="43720" y="15407"/>
                    <a:pt x="43637" y="15491"/>
                    <a:pt x="43637" y="15550"/>
                  </a:cubicBezTo>
                  <a:cubicBezTo>
                    <a:pt x="43637" y="15622"/>
                    <a:pt x="43720" y="15657"/>
                    <a:pt x="43780" y="15705"/>
                  </a:cubicBezTo>
                  <a:cubicBezTo>
                    <a:pt x="44018" y="15907"/>
                    <a:pt x="43875" y="16217"/>
                    <a:pt x="43732" y="16526"/>
                  </a:cubicBezTo>
                  <a:cubicBezTo>
                    <a:pt x="43613" y="16753"/>
                    <a:pt x="43506" y="16979"/>
                    <a:pt x="43399" y="17205"/>
                  </a:cubicBezTo>
                  <a:cubicBezTo>
                    <a:pt x="43339" y="17312"/>
                    <a:pt x="43268" y="17431"/>
                    <a:pt x="43065" y="17527"/>
                  </a:cubicBezTo>
                  <a:cubicBezTo>
                    <a:pt x="42815" y="17646"/>
                    <a:pt x="42470" y="17658"/>
                    <a:pt x="42315" y="17586"/>
                  </a:cubicBezTo>
                  <a:cubicBezTo>
                    <a:pt x="42172" y="17515"/>
                    <a:pt x="42184" y="17384"/>
                    <a:pt x="42208" y="17265"/>
                  </a:cubicBezTo>
                  <a:cubicBezTo>
                    <a:pt x="42280" y="16931"/>
                    <a:pt x="42482" y="16586"/>
                    <a:pt x="42399" y="16300"/>
                  </a:cubicBezTo>
                  <a:cubicBezTo>
                    <a:pt x="42303" y="16026"/>
                    <a:pt x="41815" y="15824"/>
                    <a:pt x="41065" y="15967"/>
                  </a:cubicBezTo>
                  <a:cubicBezTo>
                    <a:pt x="40839" y="16003"/>
                    <a:pt x="40601" y="16074"/>
                    <a:pt x="40375" y="16122"/>
                  </a:cubicBezTo>
                  <a:cubicBezTo>
                    <a:pt x="40148" y="16157"/>
                    <a:pt x="39898" y="16169"/>
                    <a:pt x="39839" y="16086"/>
                  </a:cubicBezTo>
                  <a:cubicBezTo>
                    <a:pt x="39803" y="16038"/>
                    <a:pt x="39851" y="15967"/>
                    <a:pt x="39791" y="15919"/>
                  </a:cubicBezTo>
                  <a:cubicBezTo>
                    <a:pt x="39720" y="15860"/>
                    <a:pt x="39505" y="15884"/>
                    <a:pt x="39303" y="15907"/>
                  </a:cubicBezTo>
                  <a:cubicBezTo>
                    <a:pt x="39029" y="15943"/>
                    <a:pt x="38732" y="15979"/>
                    <a:pt x="38458" y="16086"/>
                  </a:cubicBezTo>
                  <a:cubicBezTo>
                    <a:pt x="38184" y="16193"/>
                    <a:pt x="38017" y="16395"/>
                    <a:pt x="38220" y="16431"/>
                  </a:cubicBezTo>
                  <a:cubicBezTo>
                    <a:pt x="38315" y="16443"/>
                    <a:pt x="38505" y="16431"/>
                    <a:pt x="38493" y="16491"/>
                  </a:cubicBezTo>
                  <a:cubicBezTo>
                    <a:pt x="38482" y="16538"/>
                    <a:pt x="38351" y="16598"/>
                    <a:pt x="38231" y="16634"/>
                  </a:cubicBezTo>
                  <a:cubicBezTo>
                    <a:pt x="37684" y="16788"/>
                    <a:pt x="37231" y="16717"/>
                    <a:pt x="36779" y="16705"/>
                  </a:cubicBezTo>
                  <a:cubicBezTo>
                    <a:pt x="35767" y="16657"/>
                    <a:pt x="34374" y="16931"/>
                    <a:pt x="33183" y="17396"/>
                  </a:cubicBezTo>
                  <a:cubicBezTo>
                    <a:pt x="32564" y="17646"/>
                    <a:pt x="31933" y="18015"/>
                    <a:pt x="31993" y="18253"/>
                  </a:cubicBezTo>
                  <a:cubicBezTo>
                    <a:pt x="32016" y="18348"/>
                    <a:pt x="32159" y="18408"/>
                    <a:pt x="32195" y="18515"/>
                  </a:cubicBezTo>
                  <a:cubicBezTo>
                    <a:pt x="32278" y="18789"/>
                    <a:pt x="31540" y="19205"/>
                    <a:pt x="31076" y="19574"/>
                  </a:cubicBezTo>
                  <a:cubicBezTo>
                    <a:pt x="30183" y="20301"/>
                    <a:pt x="30361" y="20944"/>
                    <a:pt x="30945" y="21360"/>
                  </a:cubicBezTo>
                  <a:cubicBezTo>
                    <a:pt x="31326" y="21646"/>
                    <a:pt x="32076" y="21849"/>
                    <a:pt x="33076" y="21551"/>
                  </a:cubicBezTo>
                  <a:cubicBezTo>
                    <a:pt x="33707" y="21372"/>
                    <a:pt x="34219" y="21051"/>
                    <a:pt x="34660" y="20753"/>
                  </a:cubicBezTo>
                  <a:cubicBezTo>
                    <a:pt x="35100" y="20455"/>
                    <a:pt x="35541" y="20134"/>
                    <a:pt x="36136" y="19908"/>
                  </a:cubicBezTo>
                  <a:cubicBezTo>
                    <a:pt x="36731" y="19694"/>
                    <a:pt x="37517" y="19622"/>
                    <a:pt x="37577" y="19860"/>
                  </a:cubicBezTo>
                  <a:cubicBezTo>
                    <a:pt x="37600" y="19944"/>
                    <a:pt x="37541" y="20039"/>
                    <a:pt x="37458" y="20134"/>
                  </a:cubicBezTo>
                  <a:cubicBezTo>
                    <a:pt x="37112" y="20515"/>
                    <a:pt x="36279" y="20908"/>
                    <a:pt x="36029" y="21289"/>
                  </a:cubicBezTo>
                  <a:cubicBezTo>
                    <a:pt x="35934" y="21432"/>
                    <a:pt x="35934" y="21563"/>
                    <a:pt x="35767" y="21706"/>
                  </a:cubicBezTo>
                  <a:cubicBezTo>
                    <a:pt x="35648" y="21825"/>
                    <a:pt x="35445" y="21920"/>
                    <a:pt x="35291" y="22039"/>
                  </a:cubicBezTo>
                  <a:cubicBezTo>
                    <a:pt x="35148" y="22146"/>
                    <a:pt x="35053" y="22289"/>
                    <a:pt x="35183" y="22337"/>
                  </a:cubicBezTo>
                  <a:cubicBezTo>
                    <a:pt x="35255" y="22349"/>
                    <a:pt x="35350" y="22349"/>
                    <a:pt x="35457" y="22337"/>
                  </a:cubicBezTo>
                  <a:cubicBezTo>
                    <a:pt x="36160" y="22277"/>
                    <a:pt x="36958" y="22110"/>
                    <a:pt x="37708" y="21872"/>
                  </a:cubicBezTo>
                  <a:cubicBezTo>
                    <a:pt x="37874" y="21813"/>
                    <a:pt x="38041" y="21765"/>
                    <a:pt x="38196" y="21729"/>
                  </a:cubicBezTo>
                  <a:cubicBezTo>
                    <a:pt x="38505" y="21682"/>
                    <a:pt x="38743" y="21741"/>
                    <a:pt x="38815" y="21860"/>
                  </a:cubicBezTo>
                  <a:cubicBezTo>
                    <a:pt x="38874" y="21968"/>
                    <a:pt x="38815" y="22122"/>
                    <a:pt x="38708" y="22277"/>
                  </a:cubicBezTo>
                  <a:cubicBezTo>
                    <a:pt x="38529" y="22563"/>
                    <a:pt x="38208" y="22789"/>
                    <a:pt x="37910" y="23063"/>
                  </a:cubicBezTo>
                  <a:cubicBezTo>
                    <a:pt x="37600" y="23349"/>
                    <a:pt x="37541" y="23670"/>
                    <a:pt x="37577" y="23908"/>
                  </a:cubicBezTo>
                  <a:cubicBezTo>
                    <a:pt x="37600" y="24146"/>
                    <a:pt x="37767" y="24361"/>
                    <a:pt x="37934" y="24551"/>
                  </a:cubicBezTo>
                  <a:cubicBezTo>
                    <a:pt x="37981" y="24623"/>
                    <a:pt x="38041" y="24682"/>
                    <a:pt x="38136" y="24718"/>
                  </a:cubicBezTo>
                  <a:cubicBezTo>
                    <a:pt x="38422" y="24825"/>
                    <a:pt x="39077" y="24694"/>
                    <a:pt x="39446" y="24456"/>
                  </a:cubicBezTo>
                  <a:cubicBezTo>
                    <a:pt x="39505" y="24408"/>
                    <a:pt x="39565" y="24361"/>
                    <a:pt x="39648" y="24325"/>
                  </a:cubicBezTo>
                  <a:cubicBezTo>
                    <a:pt x="39720" y="24289"/>
                    <a:pt x="39815" y="24265"/>
                    <a:pt x="39898" y="24254"/>
                  </a:cubicBezTo>
                  <a:cubicBezTo>
                    <a:pt x="40339" y="24170"/>
                    <a:pt x="40613" y="24289"/>
                    <a:pt x="40791" y="24420"/>
                  </a:cubicBezTo>
                  <a:cubicBezTo>
                    <a:pt x="40982" y="24563"/>
                    <a:pt x="41149" y="24718"/>
                    <a:pt x="41541" y="24718"/>
                  </a:cubicBezTo>
                  <a:cubicBezTo>
                    <a:pt x="41601" y="24718"/>
                    <a:pt x="41672" y="24718"/>
                    <a:pt x="41744" y="24694"/>
                  </a:cubicBezTo>
                  <a:cubicBezTo>
                    <a:pt x="41803" y="24670"/>
                    <a:pt x="41839" y="24646"/>
                    <a:pt x="41887" y="24611"/>
                  </a:cubicBezTo>
                  <a:cubicBezTo>
                    <a:pt x="42256" y="24361"/>
                    <a:pt x="42625" y="24111"/>
                    <a:pt x="42994" y="23861"/>
                  </a:cubicBezTo>
                  <a:cubicBezTo>
                    <a:pt x="43435" y="23563"/>
                    <a:pt x="43804" y="23265"/>
                    <a:pt x="44423" y="23087"/>
                  </a:cubicBezTo>
                  <a:cubicBezTo>
                    <a:pt x="44637" y="23027"/>
                    <a:pt x="44851" y="22992"/>
                    <a:pt x="45066" y="22932"/>
                  </a:cubicBezTo>
                  <a:cubicBezTo>
                    <a:pt x="45494" y="22789"/>
                    <a:pt x="45840" y="22575"/>
                    <a:pt x="46149" y="22360"/>
                  </a:cubicBezTo>
                  <a:cubicBezTo>
                    <a:pt x="46411" y="22360"/>
                    <a:pt x="46387" y="22551"/>
                    <a:pt x="46209" y="22706"/>
                  </a:cubicBezTo>
                  <a:cubicBezTo>
                    <a:pt x="46030" y="22849"/>
                    <a:pt x="45756" y="22992"/>
                    <a:pt x="45601" y="23146"/>
                  </a:cubicBezTo>
                  <a:cubicBezTo>
                    <a:pt x="45399" y="23349"/>
                    <a:pt x="45435" y="23527"/>
                    <a:pt x="45482" y="23694"/>
                  </a:cubicBezTo>
                  <a:cubicBezTo>
                    <a:pt x="45494" y="23730"/>
                    <a:pt x="45506" y="23765"/>
                    <a:pt x="45542" y="23789"/>
                  </a:cubicBezTo>
                  <a:cubicBezTo>
                    <a:pt x="45673" y="23861"/>
                    <a:pt x="46078" y="23742"/>
                    <a:pt x="46232" y="23599"/>
                  </a:cubicBezTo>
                  <a:cubicBezTo>
                    <a:pt x="46399" y="23456"/>
                    <a:pt x="46399" y="23325"/>
                    <a:pt x="46423" y="23206"/>
                  </a:cubicBezTo>
                  <a:cubicBezTo>
                    <a:pt x="46447" y="23075"/>
                    <a:pt x="46506" y="22920"/>
                    <a:pt x="46744" y="22801"/>
                  </a:cubicBezTo>
                  <a:cubicBezTo>
                    <a:pt x="46864" y="22896"/>
                    <a:pt x="47364" y="22753"/>
                    <a:pt x="47411" y="22611"/>
                  </a:cubicBezTo>
                  <a:cubicBezTo>
                    <a:pt x="47626" y="22563"/>
                    <a:pt x="47840" y="22587"/>
                    <a:pt x="47899" y="22670"/>
                  </a:cubicBezTo>
                  <a:cubicBezTo>
                    <a:pt x="47935" y="22718"/>
                    <a:pt x="47911" y="22789"/>
                    <a:pt x="47947" y="22837"/>
                  </a:cubicBezTo>
                  <a:cubicBezTo>
                    <a:pt x="48042" y="22968"/>
                    <a:pt x="48471" y="22932"/>
                    <a:pt x="48840" y="22861"/>
                  </a:cubicBezTo>
                  <a:cubicBezTo>
                    <a:pt x="49197" y="22789"/>
                    <a:pt x="49602" y="22682"/>
                    <a:pt x="49888" y="22718"/>
                  </a:cubicBezTo>
                  <a:cubicBezTo>
                    <a:pt x="49995" y="22730"/>
                    <a:pt x="50078" y="22765"/>
                    <a:pt x="50197" y="22765"/>
                  </a:cubicBezTo>
                  <a:cubicBezTo>
                    <a:pt x="50459" y="22789"/>
                    <a:pt x="50816" y="22682"/>
                    <a:pt x="51126" y="22611"/>
                  </a:cubicBezTo>
                  <a:cubicBezTo>
                    <a:pt x="51781" y="22456"/>
                    <a:pt x="52424" y="22468"/>
                    <a:pt x="52817" y="22611"/>
                  </a:cubicBezTo>
                  <a:cubicBezTo>
                    <a:pt x="52888" y="22634"/>
                    <a:pt x="52948" y="22670"/>
                    <a:pt x="52960" y="22718"/>
                  </a:cubicBezTo>
                  <a:cubicBezTo>
                    <a:pt x="52995" y="22837"/>
                    <a:pt x="52674" y="23003"/>
                    <a:pt x="52388" y="23099"/>
                  </a:cubicBezTo>
                  <a:cubicBezTo>
                    <a:pt x="52102" y="23194"/>
                    <a:pt x="51769" y="23301"/>
                    <a:pt x="51650" y="23456"/>
                  </a:cubicBezTo>
                  <a:cubicBezTo>
                    <a:pt x="52138" y="23503"/>
                    <a:pt x="52852" y="23194"/>
                    <a:pt x="53400" y="23182"/>
                  </a:cubicBezTo>
                  <a:cubicBezTo>
                    <a:pt x="53876" y="23170"/>
                    <a:pt x="54091" y="23384"/>
                    <a:pt x="54138" y="23599"/>
                  </a:cubicBezTo>
                  <a:cubicBezTo>
                    <a:pt x="54162" y="23670"/>
                    <a:pt x="54162" y="23742"/>
                    <a:pt x="54245" y="23777"/>
                  </a:cubicBezTo>
                  <a:cubicBezTo>
                    <a:pt x="54329" y="23837"/>
                    <a:pt x="54495" y="23849"/>
                    <a:pt x="54650" y="23861"/>
                  </a:cubicBezTo>
                  <a:cubicBezTo>
                    <a:pt x="55007" y="23873"/>
                    <a:pt x="55376" y="23896"/>
                    <a:pt x="55734" y="23920"/>
                  </a:cubicBezTo>
                  <a:cubicBezTo>
                    <a:pt x="55877" y="23932"/>
                    <a:pt x="56019" y="23932"/>
                    <a:pt x="56174" y="23920"/>
                  </a:cubicBezTo>
                  <a:cubicBezTo>
                    <a:pt x="56341" y="23896"/>
                    <a:pt x="56519" y="23849"/>
                    <a:pt x="56686" y="23813"/>
                  </a:cubicBezTo>
                  <a:cubicBezTo>
                    <a:pt x="57401" y="23682"/>
                    <a:pt x="57913" y="23884"/>
                    <a:pt x="58317" y="24087"/>
                  </a:cubicBezTo>
                  <a:cubicBezTo>
                    <a:pt x="58794" y="24313"/>
                    <a:pt x="59282" y="24563"/>
                    <a:pt x="59341" y="24944"/>
                  </a:cubicBezTo>
                  <a:cubicBezTo>
                    <a:pt x="59413" y="25313"/>
                    <a:pt x="59056" y="25754"/>
                    <a:pt x="58710" y="26182"/>
                  </a:cubicBezTo>
                  <a:cubicBezTo>
                    <a:pt x="58294" y="26242"/>
                    <a:pt x="57913" y="26504"/>
                    <a:pt x="57889" y="26706"/>
                  </a:cubicBezTo>
                  <a:cubicBezTo>
                    <a:pt x="57877" y="26921"/>
                    <a:pt x="58151" y="27052"/>
                    <a:pt x="58496" y="27087"/>
                  </a:cubicBezTo>
                  <a:cubicBezTo>
                    <a:pt x="58853" y="27135"/>
                    <a:pt x="59282" y="27099"/>
                    <a:pt x="59698" y="27040"/>
                  </a:cubicBezTo>
                  <a:cubicBezTo>
                    <a:pt x="60056" y="27004"/>
                    <a:pt x="60222" y="26766"/>
                    <a:pt x="60496" y="26611"/>
                  </a:cubicBezTo>
                  <a:cubicBezTo>
                    <a:pt x="60770" y="26444"/>
                    <a:pt x="61139" y="26290"/>
                    <a:pt x="61472" y="26290"/>
                  </a:cubicBezTo>
                  <a:cubicBezTo>
                    <a:pt x="62020" y="26278"/>
                    <a:pt x="61996" y="26671"/>
                    <a:pt x="62401" y="26802"/>
                  </a:cubicBezTo>
                  <a:cubicBezTo>
                    <a:pt x="62508" y="26837"/>
                    <a:pt x="62663" y="26861"/>
                    <a:pt x="62746" y="26909"/>
                  </a:cubicBezTo>
                  <a:cubicBezTo>
                    <a:pt x="62973" y="27028"/>
                    <a:pt x="62830" y="27313"/>
                    <a:pt x="63163" y="27361"/>
                  </a:cubicBezTo>
                  <a:cubicBezTo>
                    <a:pt x="63508" y="27421"/>
                    <a:pt x="63949" y="27159"/>
                    <a:pt x="64378" y="27040"/>
                  </a:cubicBezTo>
                  <a:cubicBezTo>
                    <a:pt x="64782" y="26921"/>
                    <a:pt x="65199" y="26956"/>
                    <a:pt x="65509" y="27028"/>
                  </a:cubicBezTo>
                  <a:cubicBezTo>
                    <a:pt x="65830" y="27099"/>
                    <a:pt x="66104" y="27218"/>
                    <a:pt x="66461" y="27266"/>
                  </a:cubicBezTo>
                  <a:cubicBezTo>
                    <a:pt x="67068" y="27349"/>
                    <a:pt x="67973" y="27266"/>
                    <a:pt x="68164" y="27564"/>
                  </a:cubicBezTo>
                  <a:cubicBezTo>
                    <a:pt x="68223" y="27659"/>
                    <a:pt x="68211" y="27766"/>
                    <a:pt x="68330" y="27825"/>
                  </a:cubicBezTo>
                  <a:cubicBezTo>
                    <a:pt x="68485" y="27909"/>
                    <a:pt x="68795" y="27861"/>
                    <a:pt x="69021" y="27885"/>
                  </a:cubicBezTo>
                  <a:cubicBezTo>
                    <a:pt x="69509" y="27956"/>
                    <a:pt x="69497" y="28302"/>
                    <a:pt x="69426" y="28587"/>
                  </a:cubicBezTo>
                  <a:cubicBezTo>
                    <a:pt x="69354" y="28885"/>
                    <a:pt x="69271" y="29195"/>
                    <a:pt x="68962" y="29492"/>
                  </a:cubicBezTo>
                  <a:cubicBezTo>
                    <a:pt x="68438" y="30004"/>
                    <a:pt x="67354" y="30385"/>
                    <a:pt x="66937" y="30909"/>
                  </a:cubicBezTo>
                  <a:cubicBezTo>
                    <a:pt x="66806" y="31064"/>
                    <a:pt x="66723" y="31254"/>
                    <a:pt x="66461" y="31374"/>
                  </a:cubicBezTo>
                  <a:cubicBezTo>
                    <a:pt x="66283" y="31469"/>
                    <a:pt x="66056" y="31493"/>
                    <a:pt x="65842" y="31564"/>
                  </a:cubicBezTo>
                  <a:cubicBezTo>
                    <a:pt x="65306" y="31731"/>
                    <a:pt x="64985" y="32076"/>
                    <a:pt x="64806" y="32374"/>
                  </a:cubicBezTo>
                  <a:cubicBezTo>
                    <a:pt x="64413" y="33040"/>
                    <a:pt x="64354" y="33707"/>
                    <a:pt x="63973" y="34386"/>
                  </a:cubicBezTo>
                  <a:cubicBezTo>
                    <a:pt x="63770" y="34767"/>
                    <a:pt x="63461" y="35148"/>
                    <a:pt x="63127" y="35529"/>
                  </a:cubicBezTo>
                  <a:cubicBezTo>
                    <a:pt x="62711" y="36029"/>
                    <a:pt x="62246" y="36529"/>
                    <a:pt x="61782" y="37029"/>
                  </a:cubicBezTo>
                  <a:cubicBezTo>
                    <a:pt x="61389" y="37434"/>
                    <a:pt x="60925" y="37898"/>
                    <a:pt x="60199" y="38112"/>
                  </a:cubicBezTo>
                  <a:cubicBezTo>
                    <a:pt x="59544" y="38315"/>
                    <a:pt x="58877" y="38267"/>
                    <a:pt x="58222" y="38470"/>
                  </a:cubicBezTo>
                  <a:cubicBezTo>
                    <a:pt x="56900" y="38863"/>
                    <a:pt x="55650" y="39601"/>
                    <a:pt x="54614" y="40303"/>
                  </a:cubicBezTo>
                  <a:cubicBezTo>
                    <a:pt x="54531" y="40351"/>
                    <a:pt x="54460" y="40410"/>
                    <a:pt x="54424" y="40458"/>
                  </a:cubicBezTo>
                  <a:cubicBezTo>
                    <a:pt x="54388" y="40529"/>
                    <a:pt x="54424" y="40589"/>
                    <a:pt x="54436" y="40648"/>
                  </a:cubicBezTo>
                  <a:cubicBezTo>
                    <a:pt x="54567" y="41029"/>
                    <a:pt x="54103" y="41530"/>
                    <a:pt x="53662" y="41970"/>
                  </a:cubicBezTo>
                  <a:cubicBezTo>
                    <a:pt x="53174" y="42446"/>
                    <a:pt x="52698" y="42923"/>
                    <a:pt x="52209" y="43411"/>
                  </a:cubicBezTo>
                  <a:cubicBezTo>
                    <a:pt x="52162" y="43458"/>
                    <a:pt x="52102" y="43506"/>
                    <a:pt x="52019" y="43530"/>
                  </a:cubicBezTo>
                  <a:cubicBezTo>
                    <a:pt x="51971" y="43554"/>
                    <a:pt x="51924" y="43554"/>
                    <a:pt x="51876" y="43565"/>
                  </a:cubicBezTo>
                  <a:cubicBezTo>
                    <a:pt x="51531" y="43601"/>
                    <a:pt x="51174" y="43792"/>
                    <a:pt x="50947" y="43994"/>
                  </a:cubicBezTo>
                  <a:cubicBezTo>
                    <a:pt x="50709" y="44197"/>
                    <a:pt x="50554" y="44423"/>
                    <a:pt x="50388" y="44637"/>
                  </a:cubicBezTo>
                  <a:cubicBezTo>
                    <a:pt x="49912" y="45220"/>
                    <a:pt x="49173" y="45816"/>
                    <a:pt x="48233" y="46185"/>
                  </a:cubicBezTo>
                  <a:cubicBezTo>
                    <a:pt x="47292" y="46554"/>
                    <a:pt x="46173" y="46625"/>
                    <a:pt x="45768" y="46232"/>
                  </a:cubicBezTo>
                  <a:cubicBezTo>
                    <a:pt x="45685" y="46137"/>
                    <a:pt x="45637" y="46030"/>
                    <a:pt x="45506" y="45959"/>
                  </a:cubicBezTo>
                  <a:cubicBezTo>
                    <a:pt x="45387" y="45887"/>
                    <a:pt x="45161" y="45863"/>
                    <a:pt x="44947" y="45959"/>
                  </a:cubicBezTo>
                  <a:cubicBezTo>
                    <a:pt x="44697" y="46066"/>
                    <a:pt x="44613" y="46268"/>
                    <a:pt x="44673" y="46399"/>
                  </a:cubicBezTo>
                  <a:cubicBezTo>
                    <a:pt x="44744" y="46518"/>
                    <a:pt x="44911" y="46590"/>
                    <a:pt x="45030" y="46685"/>
                  </a:cubicBezTo>
                  <a:cubicBezTo>
                    <a:pt x="45256" y="46864"/>
                    <a:pt x="45328" y="47125"/>
                    <a:pt x="45209" y="47423"/>
                  </a:cubicBezTo>
                  <a:cubicBezTo>
                    <a:pt x="45161" y="47566"/>
                    <a:pt x="45054" y="47733"/>
                    <a:pt x="45137" y="47840"/>
                  </a:cubicBezTo>
                  <a:cubicBezTo>
                    <a:pt x="45209" y="47947"/>
                    <a:pt x="45411" y="47971"/>
                    <a:pt x="45506" y="48054"/>
                  </a:cubicBezTo>
                  <a:cubicBezTo>
                    <a:pt x="45661" y="48197"/>
                    <a:pt x="45482" y="48483"/>
                    <a:pt x="45232" y="48697"/>
                  </a:cubicBezTo>
                  <a:cubicBezTo>
                    <a:pt x="44649" y="49221"/>
                    <a:pt x="43720" y="49602"/>
                    <a:pt x="42851" y="49840"/>
                  </a:cubicBezTo>
                  <a:cubicBezTo>
                    <a:pt x="41982" y="50090"/>
                    <a:pt x="41113" y="50245"/>
                    <a:pt x="40244" y="50519"/>
                  </a:cubicBezTo>
                  <a:cubicBezTo>
                    <a:pt x="40101" y="50566"/>
                    <a:pt x="39946" y="50614"/>
                    <a:pt x="39827" y="50697"/>
                  </a:cubicBezTo>
                  <a:cubicBezTo>
                    <a:pt x="39494" y="50959"/>
                    <a:pt x="39863" y="51174"/>
                    <a:pt x="39755" y="51447"/>
                  </a:cubicBezTo>
                  <a:cubicBezTo>
                    <a:pt x="39708" y="51578"/>
                    <a:pt x="39565" y="51709"/>
                    <a:pt x="39434" y="51828"/>
                  </a:cubicBezTo>
                  <a:cubicBezTo>
                    <a:pt x="39208" y="52031"/>
                    <a:pt x="38982" y="52233"/>
                    <a:pt x="38684" y="52388"/>
                  </a:cubicBezTo>
                  <a:cubicBezTo>
                    <a:pt x="38386" y="52555"/>
                    <a:pt x="38005" y="52650"/>
                    <a:pt x="37791" y="52578"/>
                  </a:cubicBezTo>
                  <a:cubicBezTo>
                    <a:pt x="37624" y="52519"/>
                    <a:pt x="37505" y="52364"/>
                    <a:pt x="37255" y="52471"/>
                  </a:cubicBezTo>
                  <a:cubicBezTo>
                    <a:pt x="37172" y="52495"/>
                    <a:pt x="37100" y="52555"/>
                    <a:pt x="37053" y="52602"/>
                  </a:cubicBezTo>
                  <a:cubicBezTo>
                    <a:pt x="36481" y="53114"/>
                    <a:pt x="36886" y="53686"/>
                    <a:pt x="37696" y="53507"/>
                  </a:cubicBezTo>
                  <a:cubicBezTo>
                    <a:pt x="37612" y="53841"/>
                    <a:pt x="36993" y="54138"/>
                    <a:pt x="36517" y="54412"/>
                  </a:cubicBezTo>
                  <a:cubicBezTo>
                    <a:pt x="35922" y="54757"/>
                    <a:pt x="35434" y="55198"/>
                    <a:pt x="35148" y="55638"/>
                  </a:cubicBezTo>
                  <a:cubicBezTo>
                    <a:pt x="34969" y="55948"/>
                    <a:pt x="34576" y="56305"/>
                    <a:pt x="34183" y="56555"/>
                  </a:cubicBezTo>
                  <a:cubicBezTo>
                    <a:pt x="33862" y="56746"/>
                    <a:pt x="33469" y="56865"/>
                    <a:pt x="33183" y="57079"/>
                  </a:cubicBezTo>
                  <a:cubicBezTo>
                    <a:pt x="32862" y="57329"/>
                    <a:pt x="32790" y="57662"/>
                    <a:pt x="33052" y="57770"/>
                  </a:cubicBezTo>
                  <a:cubicBezTo>
                    <a:pt x="33243" y="57853"/>
                    <a:pt x="33564" y="57805"/>
                    <a:pt x="33767" y="57877"/>
                  </a:cubicBezTo>
                  <a:cubicBezTo>
                    <a:pt x="33969" y="57960"/>
                    <a:pt x="33874" y="58282"/>
                    <a:pt x="33576" y="58353"/>
                  </a:cubicBezTo>
                  <a:cubicBezTo>
                    <a:pt x="33612" y="58460"/>
                    <a:pt x="33648" y="58567"/>
                    <a:pt x="33695" y="58674"/>
                  </a:cubicBezTo>
                  <a:cubicBezTo>
                    <a:pt x="33028" y="59258"/>
                    <a:pt x="32314" y="59877"/>
                    <a:pt x="31433" y="60270"/>
                  </a:cubicBezTo>
                  <a:cubicBezTo>
                    <a:pt x="31266" y="60341"/>
                    <a:pt x="31112" y="60401"/>
                    <a:pt x="30981" y="60496"/>
                  </a:cubicBezTo>
                  <a:cubicBezTo>
                    <a:pt x="30564" y="60818"/>
                    <a:pt x="30873" y="61139"/>
                    <a:pt x="30611" y="61496"/>
                  </a:cubicBezTo>
                  <a:cubicBezTo>
                    <a:pt x="30433" y="61746"/>
                    <a:pt x="30016" y="61937"/>
                    <a:pt x="29671" y="62139"/>
                  </a:cubicBezTo>
                  <a:cubicBezTo>
                    <a:pt x="29326" y="62330"/>
                    <a:pt x="28957" y="62663"/>
                    <a:pt x="29076" y="62830"/>
                  </a:cubicBezTo>
                  <a:cubicBezTo>
                    <a:pt x="29207" y="62996"/>
                    <a:pt x="29766" y="62925"/>
                    <a:pt x="29647" y="63187"/>
                  </a:cubicBezTo>
                  <a:cubicBezTo>
                    <a:pt x="29540" y="63377"/>
                    <a:pt x="29147" y="63485"/>
                    <a:pt x="28897" y="63485"/>
                  </a:cubicBezTo>
                  <a:cubicBezTo>
                    <a:pt x="28647" y="63497"/>
                    <a:pt x="28325" y="63508"/>
                    <a:pt x="28111" y="63699"/>
                  </a:cubicBezTo>
                  <a:cubicBezTo>
                    <a:pt x="28254" y="64318"/>
                    <a:pt x="28826" y="64759"/>
                    <a:pt x="29671" y="64901"/>
                  </a:cubicBezTo>
                  <a:cubicBezTo>
                    <a:pt x="30100" y="64961"/>
                    <a:pt x="30671" y="65068"/>
                    <a:pt x="30433" y="65473"/>
                  </a:cubicBezTo>
                  <a:cubicBezTo>
                    <a:pt x="30230" y="65830"/>
                    <a:pt x="29599" y="66033"/>
                    <a:pt x="29147" y="66104"/>
                  </a:cubicBezTo>
                  <a:cubicBezTo>
                    <a:pt x="28647" y="66175"/>
                    <a:pt x="28171" y="66211"/>
                    <a:pt x="27730" y="66199"/>
                  </a:cubicBezTo>
                  <a:cubicBezTo>
                    <a:pt x="27468" y="66199"/>
                    <a:pt x="27218" y="66175"/>
                    <a:pt x="26932" y="66223"/>
                  </a:cubicBezTo>
                  <a:cubicBezTo>
                    <a:pt x="26682" y="66259"/>
                    <a:pt x="26420" y="66342"/>
                    <a:pt x="26159" y="66390"/>
                  </a:cubicBezTo>
                  <a:cubicBezTo>
                    <a:pt x="25254" y="66568"/>
                    <a:pt x="24658" y="66211"/>
                    <a:pt x="24492" y="65687"/>
                  </a:cubicBezTo>
                  <a:cubicBezTo>
                    <a:pt x="24325" y="65175"/>
                    <a:pt x="24492" y="64520"/>
                    <a:pt x="24670" y="63889"/>
                  </a:cubicBezTo>
                  <a:cubicBezTo>
                    <a:pt x="24837" y="63306"/>
                    <a:pt x="25004" y="62711"/>
                    <a:pt x="25492" y="62103"/>
                  </a:cubicBezTo>
                  <a:cubicBezTo>
                    <a:pt x="25801" y="61711"/>
                    <a:pt x="26254" y="61306"/>
                    <a:pt x="26337" y="60937"/>
                  </a:cubicBezTo>
                  <a:cubicBezTo>
                    <a:pt x="26409" y="60615"/>
                    <a:pt x="26170" y="60413"/>
                    <a:pt x="26147" y="60127"/>
                  </a:cubicBezTo>
                  <a:cubicBezTo>
                    <a:pt x="26087" y="59627"/>
                    <a:pt x="26671" y="58960"/>
                    <a:pt x="27206" y="58365"/>
                  </a:cubicBezTo>
                  <a:cubicBezTo>
                    <a:pt x="28718" y="56686"/>
                    <a:pt x="30123" y="54995"/>
                    <a:pt x="30588" y="53471"/>
                  </a:cubicBezTo>
                  <a:cubicBezTo>
                    <a:pt x="30254" y="53674"/>
                    <a:pt x="29861" y="53591"/>
                    <a:pt x="29873" y="53376"/>
                  </a:cubicBezTo>
                  <a:cubicBezTo>
                    <a:pt x="29885" y="53162"/>
                    <a:pt x="30147" y="52900"/>
                    <a:pt x="30421" y="52674"/>
                  </a:cubicBezTo>
                  <a:cubicBezTo>
                    <a:pt x="30683" y="52436"/>
                    <a:pt x="30992" y="52209"/>
                    <a:pt x="31135" y="51971"/>
                  </a:cubicBezTo>
                  <a:cubicBezTo>
                    <a:pt x="31302" y="51686"/>
                    <a:pt x="31195" y="51459"/>
                    <a:pt x="31088" y="51257"/>
                  </a:cubicBezTo>
                  <a:cubicBezTo>
                    <a:pt x="31695" y="50221"/>
                    <a:pt x="33302" y="49078"/>
                    <a:pt x="33826" y="48078"/>
                  </a:cubicBezTo>
                  <a:cubicBezTo>
                    <a:pt x="34243" y="47268"/>
                    <a:pt x="33874" y="46613"/>
                    <a:pt x="34374" y="45816"/>
                  </a:cubicBezTo>
                  <a:cubicBezTo>
                    <a:pt x="34802" y="45137"/>
                    <a:pt x="35767" y="44494"/>
                    <a:pt x="36398" y="43839"/>
                  </a:cubicBezTo>
                  <a:cubicBezTo>
                    <a:pt x="37362" y="42815"/>
                    <a:pt x="37458" y="41851"/>
                    <a:pt x="38112" y="40863"/>
                  </a:cubicBezTo>
                  <a:cubicBezTo>
                    <a:pt x="38351" y="40506"/>
                    <a:pt x="38672" y="40136"/>
                    <a:pt x="38815" y="39803"/>
                  </a:cubicBezTo>
                  <a:cubicBezTo>
                    <a:pt x="38946" y="39494"/>
                    <a:pt x="38946" y="39220"/>
                    <a:pt x="39041" y="38934"/>
                  </a:cubicBezTo>
                  <a:cubicBezTo>
                    <a:pt x="39244" y="38315"/>
                    <a:pt x="39886" y="37577"/>
                    <a:pt x="39505" y="37148"/>
                  </a:cubicBezTo>
                  <a:cubicBezTo>
                    <a:pt x="39065" y="36648"/>
                    <a:pt x="37386" y="36815"/>
                    <a:pt x="37279" y="36196"/>
                  </a:cubicBezTo>
                  <a:cubicBezTo>
                    <a:pt x="37017" y="34648"/>
                    <a:pt x="37077" y="32993"/>
                    <a:pt x="35386" y="32159"/>
                  </a:cubicBezTo>
                  <a:cubicBezTo>
                    <a:pt x="35183" y="32064"/>
                    <a:pt x="34957" y="31981"/>
                    <a:pt x="34814" y="31862"/>
                  </a:cubicBezTo>
                  <a:cubicBezTo>
                    <a:pt x="34672" y="31743"/>
                    <a:pt x="34624" y="31552"/>
                    <a:pt x="34802" y="31350"/>
                  </a:cubicBezTo>
                  <a:cubicBezTo>
                    <a:pt x="34981" y="31159"/>
                    <a:pt x="35326" y="30981"/>
                    <a:pt x="35612" y="30802"/>
                  </a:cubicBezTo>
                  <a:cubicBezTo>
                    <a:pt x="36326" y="30350"/>
                    <a:pt x="36029" y="30123"/>
                    <a:pt x="36184" y="29730"/>
                  </a:cubicBezTo>
                  <a:cubicBezTo>
                    <a:pt x="36338" y="29302"/>
                    <a:pt x="37327" y="28861"/>
                    <a:pt x="37755" y="28409"/>
                  </a:cubicBezTo>
                  <a:cubicBezTo>
                    <a:pt x="37886" y="28266"/>
                    <a:pt x="37970" y="28123"/>
                    <a:pt x="38124" y="27980"/>
                  </a:cubicBezTo>
                  <a:cubicBezTo>
                    <a:pt x="38398" y="27718"/>
                    <a:pt x="38863" y="27492"/>
                    <a:pt x="39267" y="27266"/>
                  </a:cubicBezTo>
                  <a:cubicBezTo>
                    <a:pt x="39672" y="27028"/>
                    <a:pt x="40065" y="26742"/>
                    <a:pt x="40029" y="26528"/>
                  </a:cubicBezTo>
                  <a:cubicBezTo>
                    <a:pt x="40029" y="26456"/>
                    <a:pt x="39970" y="26397"/>
                    <a:pt x="39994" y="26313"/>
                  </a:cubicBezTo>
                  <a:cubicBezTo>
                    <a:pt x="40029" y="26218"/>
                    <a:pt x="40172" y="26099"/>
                    <a:pt x="40315" y="26004"/>
                  </a:cubicBezTo>
                  <a:cubicBezTo>
                    <a:pt x="40613" y="25778"/>
                    <a:pt x="40898" y="25516"/>
                    <a:pt x="40863" y="25325"/>
                  </a:cubicBezTo>
                  <a:cubicBezTo>
                    <a:pt x="40803" y="25075"/>
                    <a:pt x="40220" y="25039"/>
                    <a:pt x="40089" y="24825"/>
                  </a:cubicBezTo>
                  <a:cubicBezTo>
                    <a:pt x="40029" y="24730"/>
                    <a:pt x="40041" y="24587"/>
                    <a:pt x="39815" y="24599"/>
                  </a:cubicBezTo>
                  <a:cubicBezTo>
                    <a:pt x="39577" y="24599"/>
                    <a:pt x="39315" y="24754"/>
                    <a:pt x="39148" y="24885"/>
                  </a:cubicBezTo>
                  <a:cubicBezTo>
                    <a:pt x="38982" y="25027"/>
                    <a:pt x="38779" y="25182"/>
                    <a:pt x="38517" y="25242"/>
                  </a:cubicBezTo>
                  <a:cubicBezTo>
                    <a:pt x="38231" y="25301"/>
                    <a:pt x="38101" y="25194"/>
                    <a:pt x="37934" y="25135"/>
                  </a:cubicBezTo>
                  <a:cubicBezTo>
                    <a:pt x="37743" y="25051"/>
                    <a:pt x="37434" y="25051"/>
                    <a:pt x="37100" y="25099"/>
                  </a:cubicBezTo>
                  <a:cubicBezTo>
                    <a:pt x="36553" y="24992"/>
                    <a:pt x="36398" y="24694"/>
                    <a:pt x="36446" y="24349"/>
                  </a:cubicBezTo>
                  <a:cubicBezTo>
                    <a:pt x="36457" y="24277"/>
                    <a:pt x="36469" y="24194"/>
                    <a:pt x="36434" y="24146"/>
                  </a:cubicBezTo>
                  <a:cubicBezTo>
                    <a:pt x="36362" y="24039"/>
                    <a:pt x="36100" y="24027"/>
                    <a:pt x="35886" y="24004"/>
                  </a:cubicBezTo>
                  <a:cubicBezTo>
                    <a:pt x="35553" y="23956"/>
                    <a:pt x="35314" y="23837"/>
                    <a:pt x="35207" y="23682"/>
                  </a:cubicBezTo>
                  <a:cubicBezTo>
                    <a:pt x="35100" y="23527"/>
                    <a:pt x="35088" y="23325"/>
                    <a:pt x="34791" y="23265"/>
                  </a:cubicBezTo>
                  <a:cubicBezTo>
                    <a:pt x="34457" y="23206"/>
                    <a:pt x="33886" y="23349"/>
                    <a:pt x="33469" y="23349"/>
                  </a:cubicBezTo>
                  <a:cubicBezTo>
                    <a:pt x="32576" y="23349"/>
                    <a:pt x="32683" y="22682"/>
                    <a:pt x="31790" y="22694"/>
                  </a:cubicBezTo>
                  <a:cubicBezTo>
                    <a:pt x="31385" y="22694"/>
                    <a:pt x="30873" y="22837"/>
                    <a:pt x="30397" y="22932"/>
                  </a:cubicBezTo>
                  <a:cubicBezTo>
                    <a:pt x="29540" y="23111"/>
                    <a:pt x="28754" y="23134"/>
                    <a:pt x="28218" y="23003"/>
                  </a:cubicBezTo>
                  <a:cubicBezTo>
                    <a:pt x="27861" y="22908"/>
                    <a:pt x="27623" y="22765"/>
                    <a:pt x="27266" y="22682"/>
                  </a:cubicBezTo>
                  <a:cubicBezTo>
                    <a:pt x="26873" y="22587"/>
                    <a:pt x="26337" y="22587"/>
                    <a:pt x="25873" y="22539"/>
                  </a:cubicBezTo>
                  <a:cubicBezTo>
                    <a:pt x="25408" y="22503"/>
                    <a:pt x="24980" y="22408"/>
                    <a:pt x="24920" y="22158"/>
                  </a:cubicBezTo>
                  <a:cubicBezTo>
                    <a:pt x="24861" y="21968"/>
                    <a:pt x="25051" y="21694"/>
                    <a:pt x="25170" y="21444"/>
                  </a:cubicBezTo>
                  <a:cubicBezTo>
                    <a:pt x="25301" y="21206"/>
                    <a:pt x="25325" y="20956"/>
                    <a:pt x="24980" y="20884"/>
                  </a:cubicBezTo>
                  <a:cubicBezTo>
                    <a:pt x="24361" y="20765"/>
                    <a:pt x="24087" y="20432"/>
                    <a:pt x="23932" y="20098"/>
                  </a:cubicBezTo>
                  <a:cubicBezTo>
                    <a:pt x="23896" y="20027"/>
                    <a:pt x="23884" y="19932"/>
                    <a:pt x="24063" y="19836"/>
                  </a:cubicBezTo>
                  <a:cubicBezTo>
                    <a:pt x="24134" y="19789"/>
                    <a:pt x="24242" y="19753"/>
                    <a:pt x="24313" y="19717"/>
                  </a:cubicBezTo>
                  <a:cubicBezTo>
                    <a:pt x="24527" y="19598"/>
                    <a:pt x="24420" y="19491"/>
                    <a:pt x="24313" y="19432"/>
                  </a:cubicBezTo>
                  <a:cubicBezTo>
                    <a:pt x="23527" y="19039"/>
                    <a:pt x="23063" y="18515"/>
                    <a:pt x="22920" y="17884"/>
                  </a:cubicBezTo>
                  <a:cubicBezTo>
                    <a:pt x="22527" y="17955"/>
                    <a:pt x="22253" y="17943"/>
                    <a:pt x="22015" y="17896"/>
                  </a:cubicBezTo>
                  <a:cubicBezTo>
                    <a:pt x="21801" y="17991"/>
                    <a:pt x="21729" y="18122"/>
                    <a:pt x="21765" y="18193"/>
                  </a:cubicBezTo>
                  <a:cubicBezTo>
                    <a:pt x="21813" y="18265"/>
                    <a:pt x="21944" y="18300"/>
                    <a:pt x="22027" y="18360"/>
                  </a:cubicBezTo>
                  <a:cubicBezTo>
                    <a:pt x="22241" y="18515"/>
                    <a:pt x="22146" y="18789"/>
                    <a:pt x="22218" y="18991"/>
                  </a:cubicBezTo>
                  <a:cubicBezTo>
                    <a:pt x="22277" y="19193"/>
                    <a:pt x="22503" y="19336"/>
                    <a:pt x="22575" y="19551"/>
                  </a:cubicBezTo>
                  <a:cubicBezTo>
                    <a:pt x="22694" y="19908"/>
                    <a:pt x="22313" y="20444"/>
                    <a:pt x="22694" y="20706"/>
                  </a:cubicBezTo>
                  <a:cubicBezTo>
                    <a:pt x="22777" y="20777"/>
                    <a:pt x="22920" y="20825"/>
                    <a:pt x="22896" y="20920"/>
                  </a:cubicBezTo>
                  <a:cubicBezTo>
                    <a:pt x="22884" y="21027"/>
                    <a:pt x="22610" y="21206"/>
                    <a:pt x="22408" y="21206"/>
                  </a:cubicBezTo>
                  <a:cubicBezTo>
                    <a:pt x="22313" y="21217"/>
                    <a:pt x="22265" y="21182"/>
                    <a:pt x="22229" y="21146"/>
                  </a:cubicBezTo>
                  <a:cubicBezTo>
                    <a:pt x="22027" y="20979"/>
                    <a:pt x="21813" y="20813"/>
                    <a:pt x="21598" y="20646"/>
                  </a:cubicBezTo>
                  <a:cubicBezTo>
                    <a:pt x="21551" y="20598"/>
                    <a:pt x="21503" y="20563"/>
                    <a:pt x="21503" y="20503"/>
                  </a:cubicBezTo>
                  <a:cubicBezTo>
                    <a:pt x="21503" y="20444"/>
                    <a:pt x="21551" y="20372"/>
                    <a:pt x="21587" y="20301"/>
                  </a:cubicBezTo>
                  <a:cubicBezTo>
                    <a:pt x="21729" y="19967"/>
                    <a:pt x="21241" y="19824"/>
                    <a:pt x="20777" y="19729"/>
                  </a:cubicBezTo>
                  <a:cubicBezTo>
                    <a:pt x="20634" y="19694"/>
                    <a:pt x="20539" y="19574"/>
                    <a:pt x="20789" y="19491"/>
                  </a:cubicBezTo>
                  <a:cubicBezTo>
                    <a:pt x="20848" y="19467"/>
                    <a:pt x="20920" y="19455"/>
                    <a:pt x="20979" y="19432"/>
                  </a:cubicBezTo>
                  <a:cubicBezTo>
                    <a:pt x="21206" y="19360"/>
                    <a:pt x="21301" y="19217"/>
                    <a:pt x="21301" y="19134"/>
                  </a:cubicBezTo>
                  <a:cubicBezTo>
                    <a:pt x="21313" y="18658"/>
                    <a:pt x="20408" y="18503"/>
                    <a:pt x="20539" y="18003"/>
                  </a:cubicBezTo>
                  <a:cubicBezTo>
                    <a:pt x="20575" y="17860"/>
                    <a:pt x="20694" y="17693"/>
                    <a:pt x="20682" y="17562"/>
                  </a:cubicBezTo>
                  <a:cubicBezTo>
                    <a:pt x="20646" y="17193"/>
                    <a:pt x="19586" y="17277"/>
                    <a:pt x="19134" y="17086"/>
                  </a:cubicBezTo>
                  <a:cubicBezTo>
                    <a:pt x="17777" y="16503"/>
                    <a:pt x="18670" y="15086"/>
                    <a:pt x="19955" y="13764"/>
                  </a:cubicBezTo>
                  <a:cubicBezTo>
                    <a:pt x="20158" y="13562"/>
                    <a:pt x="20384" y="13347"/>
                    <a:pt x="20467" y="13157"/>
                  </a:cubicBezTo>
                  <a:cubicBezTo>
                    <a:pt x="20563" y="12966"/>
                    <a:pt x="20491" y="12812"/>
                    <a:pt x="20646" y="12609"/>
                  </a:cubicBezTo>
                  <a:cubicBezTo>
                    <a:pt x="20765" y="12455"/>
                    <a:pt x="21027" y="12264"/>
                    <a:pt x="21039" y="12121"/>
                  </a:cubicBezTo>
                  <a:cubicBezTo>
                    <a:pt x="21277" y="12085"/>
                    <a:pt x="21563" y="11966"/>
                    <a:pt x="21801" y="11919"/>
                  </a:cubicBezTo>
                  <a:cubicBezTo>
                    <a:pt x="21848" y="11907"/>
                    <a:pt x="21908" y="11895"/>
                    <a:pt x="21944" y="11871"/>
                  </a:cubicBezTo>
                  <a:cubicBezTo>
                    <a:pt x="21979" y="11859"/>
                    <a:pt x="22003" y="11835"/>
                    <a:pt x="22015" y="11823"/>
                  </a:cubicBezTo>
                  <a:cubicBezTo>
                    <a:pt x="22122" y="11728"/>
                    <a:pt x="22218" y="11633"/>
                    <a:pt x="22229" y="11550"/>
                  </a:cubicBezTo>
                  <a:cubicBezTo>
                    <a:pt x="22241" y="11490"/>
                    <a:pt x="22194" y="11442"/>
                    <a:pt x="22146" y="11395"/>
                  </a:cubicBezTo>
                  <a:cubicBezTo>
                    <a:pt x="21956" y="11252"/>
                    <a:pt x="21587" y="11181"/>
                    <a:pt x="21122" y="11192"/>
                  </a:cubicBezTo>
                  <a:cubicBezTo>
                    <a:pt x="20765" y="11204"/>
                    <a:pt x="20360" y="11264"/>
                    <a:pt x="20003" y="11276"/>
                  </a:cubicBezTo>
                  <a:cubicBezTo>
                    <a:pt x="19967" y="11276"/>
                    <a:pt x="19920" y="11276"/>
                    <a:pt x="19896" y="11264"/>
                  </a:cubicBezTo>
                  <a:cubicBezTo>
                    <a:pt x="19884" y="11240"/>
                    <a:pt x="19920" y="11216"/>
                    <a:pt x="19943" y="11181"/>
                  </a:cubicBezTo>
                  <a:cubicBezTo>
                    <a:pt x="20027" y="11109"/>
                    <a:pt x="20122" y="11026"/>
                    <a:pt x="20229" y="10942"/>
                  </a:cubicBezTo>
                  <a:cubicBezTo>
                    <a:pt x="20658" y="10633"/>
                    <a:pt x="20098" y="10442"/>
                    <a:pt x="19670" y="10383"/>
                  </a:cubicBezTo>
                  <a:cubicBezTo>
                    <a:pt x="19574" y="10359"/>
                    <a:pt x="19467" y="10359"/>
                    <a:pt x="19432" y="10311"/>
                  </a:cubicBezTo>
                  <a:cubicBezTo>
                    <a:pt x="19384" y="10264"/>
                    <a:pt x="19467" y="10180"/>
                    <a:pt x="19551" y="10097"/>
                  </a:cubicBezTo>
                  <a:cubicBezTo>
                    <a:pt x="19646" y="10014"/>
                    <a:pt x="19753" y="9930"/>
                    <a:pt x="19777" y="9859"/>
                  </a:cubicBezTo>
                  <a:cubicBezTo>
                    <a:pt x="19813" y="9799"/>
                    <a:pt x="19646" y="9752"/>
                    <a:pt x="19467" y="9788"/>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16"/>
            <p:cNvSpPr/>
            <p:nvPr/>
          </p:nvSpPr>
          <p:spPr>
            <a:xfrm>
              <a:off x="2567168" y="2852540"/>
              <a:ext cx="484672" cy="131456"/>
            </a:xfrm>
            <a:custGeom>
              <a:avLst/>
              <a:gdLst/>
              <a:ahLst/>
              <a:cxnLst/>
              <a:rect l="l" t="t" r="r" b="b"/>
              <a:pathLst>
                <a:path w="15146" h="4108" extrusionOk="0">
                  <a:moveTo>
                    <a:pt x="715" y="619"/>
                  </a:moveTo>
                  <a:cubicBezTo>
                    <a:pt x="298" y="774"/>
                    <a:pt x="0" y="965"/>
                    <a:pt x="36" y="1143"/>
                  </a:cubicBezTo>
                  <a:cubicBezTo>
                    <a:pt x="60" y="1310"/>
                    <a:pt x="441" y="1393"/>
                    <a:pt x="929" y="1322"/>
                  </a:cubicBezTo>
                  <a:cubicBezTo>
                    <a:pt x="703" y="1524"/>
                    <a:pt x="1191" y="1608"/>
                    <a:pt x="1631" y="1620"/>
                  </a:cubicBezTo>
                  <a:cubicBezTo>
                    <a:pt x="2465" y="1667"/>
                    <a:pt x="3536" y="1679"/>
                    <a:pt x="4429" y="1346"/>
                  </a:cubicBezTo>
                  <a:cubicBezTo>
                    <a:pt x="4596" y="1286"/>
                    <a:pt x="4810" y="1203"/>
                    <a:pt x="4977" y="1203"/>
                  </a:cubicBezTo>
                  <a:cubicBezTo>
                    <a:pt x="5120" y="1215"/>
                    <a:pt x="5120" y="1286"/>
                    <a:pt x="5215" y="1310"/>
                  </a:cubicBezTo>
                  <a:cubicBezTo>
                    <a:pt x="5358" y="1358"/>
                    <a:pt x="5632" y="1310"/>
                    <a:pt x="5858" y="1274"/>
                  </a:cubicBezTo>
                  <a:cubicBezTo>
                    <a:pt x="6835" y="1155"/>
                    <a:pt x="7668" y="1298"/>
                    <a:pt x="7787" y="1608"/>
                  </a:cubicBezTo>
                  <a:cubicBezTo>
                    <a:pt x="7823" y="1727"/>
                    <a:pt x="7799" y="1858"/>
                    <a:pt x="7989" y="1929"/>
                  </a:cubicBezTo>
                  <a:cubicBezTo>
                    <a:pt x="8144" y="1977"/>
                    <a:pt x="8442" y="1989"/>
                    <a:pt x="8537" y="2060"/>
                  </a:cubicBezTo>
                  <a:cubicBezTo>
                    <a:pt x="8656" y="2179"/>
                    <a:pt x="8323" y="2358"/>
                    <a:pt x="8013" y="2489"/>
                  </a:cubicBezTo>
                  <a:cubicBezTo>
                    <a:pt x="7692" y="2632"/>
                    <a:pt x="7311" y="2786"/>
                    <a:pt x="7299" y="2929"/>
                  </a:cubicBezTo>
                  <a:cubicBezTo>
                    <a:pt x="7287" y="3060"/>
                    <a:pt x="7561" y="3108"/>
                    <a:pt x="7811" y="3144"/>
                  </a:cubicBezTo>
                  <a:cubicBezTo>
                    <a:pt x="7323" y="3191"/>
                    <a:pt x="6846" y="3239"/>
                    <a:pt x="6370" y="3286"/>
                  </a:cubicBezTo>
                  <a:cubicBezTo>
                    <a:pt x="5953" y="3322"/>
                    <a:pt x="5501" y="3382"/>
                    <a:pt x="5120" y="3501"/>
                  </a:cubicBezTo>
                  <a:cubicBezTo>
                    <a:pt x="4727" y="3632"/>
                    <a:pt x="4465" y="3870"/>
                    <a:pt x="4739" y="3929"/>
                  </a:cubicBezTo>
                  <a:cubicBezTo>
                    <a:pt x="5108" y="4025"/>
                    <a:pt x="5822" y="3751"/>
                    <a:pt x="6394" y="3679"/>
                  </a:cubicBezTo>
                  <a:cubicBezTo>
                    <a:pt x="7430" y="3548"/>
                    <a:pt x="7597" y="4108"/>
                    <a:pt x="8620" y="4025"/>
                  </a:cubicBezTo>
                  <a:cubicBezTo>
                    <a:pt x="9192" y="3989"/>
                    <a:pt x="9811" y="3751"/>
                    <a:pt x="10371" y="3715"/>
                  </a:cubicBezTo>
                  <a:cubicBezTo>
                    <a:pt x="10621" y="3703"/>
                    <a:pt x="10823" y="3727"/>
                    <a:pt x="11061" y="3727"/>
                  </a:cubicBezTo>
                  <a:cubicBezTo>
                    <a:pt x="11299" y="3727"/>
                    <a:pt x="11609" y="3679"/>
                    <a:pt x="11776" y="3584"/>
                  </a:cubicBezTo>
                  <a:cubicBezTo>
                    <a:pt x="12014" y="3441"/>
                    <a:pt x="11740" y="3322"/>
                    <a:pt x="11407" y="3322"/>
                  </a:cubicBezTo>
                  <a:cubicBezTo>
                    <a:pt x="11073" y="3322"/>
                    <a:pt x="10680" y="3370"/>
                    <a:pt x="10394" y="3322"/>
                  </a:cubicBezTo>
                  <a:cubicBezTo>
                    <a:pt x="10311" y="3310"/>
                    <a:pt x="10240" y="3286"/>
                    <a:pt x="10264" y="3239"/>
                  </a:cubicBezTo>
                  <a:cubicBezTo>
                    <a:pt x="10311" y="3167"/>
                    <a:pt x="10585" y="3120"/>
                    <a:pt x="10787" y="3096"/>
                  </a:cubicBezTo>
                  <a:cubicBezTo>
                    <a:pt x="11204" y="3048"/>
                    <a:pt x="11621" y="3001"/>
                    <a:pt x="12049" y="2965"/>
                  </a:cubicBezTo>
                  <a:cubicBezTo>
                    <a:pt x="12121" y="2727"/>
                    <a:pt x="11799" y="2536"/>
                    <a:pt x="11264" y="2501"/>
                  </a:cubicBezTo>
                  <a:cubicBezTo>
                    <a:pt x="11073" y="2489"/>
                    <a:pt x="10811" y="2489"/>
                    <a:pt x="10823" y="2393"/>
                  </a:cubicBezTo>
                  <a:cubicBezTo>
                    <a:pt x="10859" y="2274"/>
                    <a:pt x="11371" y="2203"/>
                    <a:pt x="11668" y="2215"/>
                  </a:cubicBezTo>
                  <a:cubicBezTo>
                    <a:pt x="11883" y="2215"/>
                    <a:pt x="12097" y="2239"/>
                    <a:pt x="12276" y="2274"/>
                  </a:cubicBezTo>
                  <a:cubicBezTo>
                    <a:pt x="12514" y="2322"/>
                    <a:pt x="12716" y="2382"/>
                    <a:pt x="13002" y="2393"/>
                  </a:cubicBezTo>
                  <a:cubicBezTo>
                    <a:pt x="13300" y="2405"/>
                    <a:pt x="13704" y="2346"/>
                    <a:pt x="13907" y="2215"/>
                  </a:cubicBezTo>
                  <a:cubicBezTo>
                    <a:pt x="14026" y="2143"/>
                    <a:pt x="14050" y="2060"/>
                    <a:pt x="14204" y="2001"/>
                  </a:cubicBezTo>
                  <a:cubicBezTo>
                    <a:pt x="14383" y="1917"/>
                    <a:pt x="14705" y="1881"/>
                    <a:pt x="14883" y="1798"/>
                  </a:cubicBezTo>
                  <a:cubicBezTo>
                    <a:pt x="15145" y="1667"/>
                    <a:pt x="14800" y="1560"/>
                    <a:pt x="14443" y="1584"/>
                  </a:cubicBezTo>
                  <a:cubicBezTo>
                    <a:pt x="14085" y="1608"/>
                    <a:pt x="13681" y="1691"/>
                    <a:pt x="13383" y="1655"/>
                  </a:cubicBezTo>
                  <a:cubicBezTo>
                    <a:pt x="12966" y="1620"/>
                    <a:pt x="12954" y="1393"/>
                    <a:pt x="12550" y="1370"/>
                  </a:cubicBezTo>
                  <a:cubicBezTo>
                    <a:pt x="12311" y="1346"/>
                    <a:pt x="12014" y="1393"/>
                    <a:pt x="11740" y="1405"/>
                  </a:cubicBezTo>
                  <a:cubicBezTo>
                    <a:pt x="11466" y="1429"/>
                    <a:pt x="11180" y="1381"/>
                    <a:pt x="11240" y="1286"/>
                  </a:cubicBezTo>
                  <a:cubicBezTo>
                    <a:pt x="11287" y="1215"/>
                    <a:pt x="11454" y="1143"/>
                    <a:pt x="11573" y="1084"/>
                  </a:cubicBezTo>
                  <a:cubicBezTo>
                    <a:pt x="11871" y="905"/>
                    <a:pt x="11823" y="727"/>
                    <a:pt x="11573" y="619"/>
                  </a:cubicBezTo>
                  <a:cubicBezTo>
                    <a:pt x="11323" y="524"/>
                    <a:pt x="10930" y="488"/>
                    <a:pt x="10549" y="453"/>
                  </a:cubicBezTo>
                  <a:cubicBezTo>
                    <a:pt x="10085" y="417"/>
                    <a:pt x="9609" y="381"/>
                    <a:pt x="9061" y="441"/>
                  </a:cubicBezTo>
                  <a:cubicBezTo>
                    <a:pt x="8918" y="453"/>
                    <a:pt x="8775" y="477"/>
                    <a:pt x="8692" y="453"/>
                  </a:cubicBezTo>
                  <a:cubicBezTo>
                    <a:pt x="8549" y="405"/>
                    <a:pt x="8775" y="274"/>
                    <a:pt x="8775" y="191"/>
                  </a:cubicBezTo>
                  <a:cubicBezTo>
                    <a:pt x="8775" y="96"/>
                    <a:pt x="8466" y="84"/>
                    <a:pt x="8192" y="119"/>
                  </a:cubicBezTo>
                  <a:cubicBezTo>
                    <a:pt x="7918" y="143"/>
                    <a:pt x="7620" y="203"/>
                    <a:pt x="7370" y="203"/>
                  </a:cubicBezTo>
                  <a:cubicBezTo>
                    <a:pt x="6942" y="203"/>
                    <a:pt x="6620" y="60"/>
                    <a:pt x="6168" y="191"/>
                  </a:cubicBezTo>
                  <a:cubicBezTo>
                    <a:pt x="6108" y="322"/>
                    <a:pt x="5739" y="488"/>
                    <a:pt x="5358" y="548"/>
                  </a:cubicBezTo>
                  <a:cubicBezTo>
                    <a:pt x="4989" y="596"/>
                    <a:pt x="4656" y="548"/>
                    <a:pt x="4656" y="417"/>
                  </a:cubicBezTo>
                  <a:cubicBezTo>
                    <a:pt x="4644" y="334"/>
                    <a:pt x="4751" y="238"/>
                    <a:pt x="4775" y="155"/>
                  </a:cubicBezTo>
                  <a:cubicBezTo>
                    <a:pt x="4787" y="72"/>
                    <a:pt x="4644" y="0"/>
                    <a:pt x="4406" y="48"/>
                  </a:cubicBezTo>
                  <a:cubicBezTo>
                    <a:pt x="4310" y="72"/>
                    <a:pt x="4215" y="96"/>
                    <a:pt x="4132" y="131"/>
                  </a:cubicBezTo>
                  <a:cubicBezTo>
                    <a:pt x="3620" y="322"/>
                    <a:pt x="3072" y="536"/>
                    <a:pt x="2822" y="750"/>
                  </a:cubicBezTo>
                  <a:cubicBezTo>
                    <a:pt x="2739" y="834"/>
                    <a:pt x="2691" y="917"/>
                    <a:pt x="2560" y="989"/>
                  </a:cubicBezTo>
                  <a:cubicBezTo>
                    <a:pt x="2203" y="1215"/>
                    <a:pt x="1810" y="1143"/>
                    <a:pt x="1858" y="1000"/>
                  </a:cubicBezTo>
                  <a:cubicBezTo>
                    <a:pt x="1893" y="834"/>
                    <a:pt x="2393" y="667"/>
                    <a:pt x="2691" y="512"/>
                  </a:cubicBezTo>
                  <a:cubicBezTo>
                    <a:pt x="3560" y="107"/>
                    <a:pt x="2965" y="119"/>
                    <a:pt x="2084" y="262"/>
                  </a:cubicBezTo>
                  <a:cubicBezTo>
                    <a:pt x="1643" y="334"/>
                    <a:pt x="1120" y="453"/>
                    <a:pt x="715" y="619"/>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6"/>
            <p:cNvSpPr/>
            <p:nvPr/>
          </p:nvSpPr>
          <p:spPr>
            <a:xfrm>
              <a:off x="2429248" y="2869692"/>
              <a:ext cx="130720" cy="60992"/>
            </a:xfrm>
            <a:custGeom>
              <a:avLst/>
              <a:gdLst/>
              <a:ahLst/>
              <a:cxnLst/>
              <a:rect l="l" t="t" r="r" b="b"/>
              <a:pathLst>
                <a:path w="4085" h="1906" extrusionOk="0">
                  <a:moveTo>
                    <a:pt x="1108" y="369"/>
                  </a:moveTo>
                  <a:cubicBezTo>
                    <a:pt x="1072" y="441"/>
                    <a:pt x="1191" y="464"/>
                    <a:pt x="1250" y="524"/>
                  </a:cubicBezTo>
                  <a:cubicBezTo>
                    <a:pt x="1405" y="643"/>
                    <a:pt x="1119" y="869"/>
                    <a:pt x="810" y="1060"/>
                  </a:cubicBezTo>
                  <a:cubicBezTo>
                    <a:pt x="488" y="1250"/>
                    <a:pt x="119" y="1453"/>
                    <a:pt x="24" y="1631"/>
                  </a:cubicBezTo>
                  <a:cubicBezTo>
                    <a:pt x="0" y="1679"/>
                    <a:pt x="0" y="1726"/>
                    <a:pt x="48" y="1750"/>
                  </a:cubicBezTo>
                  <a:cubicBezTo>
                    <a:pt x="179" y="1798"/>
                    <a:pt x="536" y="1726"/>
                    <a:pt x="703" y="1762"/>
                  </a:cubicBezTo>
                  <a:cubicBezTo>
                    <a:pt x="822" y="1786"/>
                    <a:pt x="834" y="1857"/>
                    <a:pt x="941" y="1881"/>
                  </a:cubicBezTo>
                  <a:cubicBezTo>
                    <a:pt x="1096" y="1905"/>
                    <a:pt x="1358" y="1857"/>
                    <a:pt x="1572" y="1798"/>
                  </a:cubicBezTo>
                  <a:cubicBezTo>
                    <a:pt x="1786" y="1738"/>
                    <a:pt x="2001" y="1667"/>
                    <a:pt x="2227" y="1631"/>
                  </a:cubicBezTo>
                  <a:cubicBezTo>
                    <a:pt x="2358" y="1607"/>
                    <a:pt x="2489" y="1607"/>
                    <a:pt x="2620" y="1584"/>
                  </a:cubicBezTo>
                  <a:cubicBezTo>
                    <a:pt x="2751" y="1560"/>
                    <a:pt x="2917" y="1500"/>
                    <a:pt x="2929" y="1453"/>
                  </a:cubicBezTo>
                  <a:cubicBezTo>
                    <a:pt x="2929" y="1441"/>
                    <a:pt x="2917" y="1429"/>
                    <a:pt x="2905" y="1417"/>
                  </a:cubicBezTo>
                  <a:cubicBezTo>
                    <a:pt x="2655" y="1262"/>
                    <a:pt x="1798" y="1345"/>
                    <a:pt x="1643" y="1167"/>
                  </a:cubicBezTo>
                  <a:cubicBezTo>
                    <a:pt x="1572" y="1084"/>
                    <a:pt x="1679" y="964"/>
                    <a:pt x="1822" y="845"/>
                  </a:cubicBezTo>
                  <a:cubicBezTo>
                    <a:pt x="1965" y="726"/>
                    <a:pt x="2167" y="595"/>
                    <a:pt x="2465" y="536"/>
                  </a:cubicBezTo>
                  <a:cubicBezTo>
                    <a:pt x="2608" y="512"/>
                    <a:pt x="2739" y="500"/>
                    <a:pt x="2882" y="476"/>
                  </a:cubicBezTo>
                  <a:cubicBezTo>
                    <a:pt x="3215" y="417"/>
                    <a:pt x="3536" y="298"/>
                    <a:pt x="3834" y="179"/>
                  </a:cubicBezTo>
                  <a:cubicBezTo>
                    <a:pt x="3953" y="131"/>
                    <a:pt x="4084" y="72"/>
                    <a:pt x="4025" y="36"/>
                  </a:cubicBezTo>
                  <a:cubicBezTo>
                    <a:pt x="4013" y="24"/>
                    <a:pt x="3965" y="24"/>
                    <a:pt x="3929" y="24"/>
                  </a:cubicBezTo>
                  <a:cubicBezTo>
                    <a:pt x="3572" y="0"/>
                    <a:pt x="1286" y="0"/>
                    <a:pt x="1108" y="369"/>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16"/>
            <p:cNvSpPr/>
            <p:nvPr/>
          </p:nvSpPr>
          <p:spPr>
            <a:xfrm>
              <a:off x="2023488" y="2914652"/>
              <a:ext cx="338720" cy="78880"/>
            </a:xfrm>
            <a:custGeom>
              <a:avLst/>
              <a:gdLst/>
              <a:ahLst/>
              <a:cxnLst/>
              <a:rect l="l" t="t" r="r" b="b"/>
              <a:pathLst>
                <a:path w="10585" h="2465" extrusionOk="0">
                  <a:moveTo>
                    <a:pt x="8537" y="691"/>
                  </a:moveTo>
                  <a:cubicBezTo>
                    <a:pt x="8358" y="572"/>
                    <a:pt x="8204" y="452"/>
                    <a:pt x="8084" y="310"/>
                  </a:cubicBezTo>
                  <a:cubicBezTo>
                    <a:pt x="8061" y="286"/>
                    <a:pt x="8037" y="262"/>
                    <a:pt x="7989" y="238"/>
                  </a:cubicBezTo>
                  <a:cubicBezTo>
                    <a:pt x="7942" y="226"/>
                    <a:pt x="7858" y="226"/>
                    <a:pt x="7763" y="238"/>
                  </a:cubicBezTo>
                  <a:cubicBezTo>
                    <a:pt x="7680" y="250"/>
                    <a:pt x="7608" y="286"/>
                    <a:pt x="7537" y="298"/>
                  </a:cubicBezTo>
                  <a:cubicBezTo>
                    <a:pt x="7465" y="321"/>
                    <a:pt x="7382" y="345"/>
                    <a:pt x="7334" y="333"/>
                  </a:cubicBezTo>
                  <a:cubicBezTo>
                    <a:pt x="7311" y="333"/>
                    <a:pt x="7311" y="321"/>
                    <a:pt x="7299" y="310"/>
                  </a:cubicBezTo>
                  <a:cubicBezTo>
                    <a:pt x="7263" y="286"/>
                    <a:pt x="7180" y="262"/>
                    <a:pt x="7084" y="298"/>
                  </a:cubicBezTo>
                  <a:cubicBezTo>
                    <a:pt x="7049" y="310"/>
                    <a:pt x="7037" y="321"/>
                    <a:pt x="7013" y="333"/>
                  </a:cubicBezTo>
                  <a:cubicBezTo>
                    <a:pt x="6894" y="405"/>
                    <a:pt x="6703" y="488"/>
                    <a:pt x="6537" y="548"/>
                  </a:cubicBezTo>
                  <a:cubicBezTo>
                    <a:pt x="6453" y="583"/>
                    <a:pt x="6120" y="691"/>
                    <a:pt x="6179" y="619"/>
                  </a:cubicBezTo>
                  <a:cubicBezTo>
                    <a:pt x="6239" y="548"/>
                    <a:pt x="6334" y="464"/>
                    <a:pt x="6453" y="393"/>
                  </a:cubicBezTo>
                  <a:cubicBezTo>
                    <a:pt x="6489" y="369"/>
                    <a:pt x="6537" y="345"/>
                    <a:pt x="6537" y="321"/>
                  </a:cubicBezTo>
                  <a:cubicBezTo>
                    <a:pt x="6537" y="310"/>
                    <a:pt x="6537" y="298"/>
                    <a:pt x="6525" y="298"/>
                  </a:cubicBezTo>
                  <a:cubicBezTo>
                    <a:pt x="6453" y="226"/>
                    <a:pt x="6334" y="0"/>
                    <a:pt x="5894" y="179"/>
                  </a:cubicBezTo>
                  <a:cubicBezTo>
                    <a:pt x="5691" y="262"/>
                    <a:pt x="5560" y="417"/>
                    <a:pt x="5346" y="429"/>
                  </a:cubicBezTo>
                  <a:cubicBezTo>
                    <a:pt x="5263" y="345"/>
                    <a:pt x="5108" y="298"/>
                    <a:pt x="4894" y="262"/>
                  </a:cubicBezTo>
                  <a:cubicBezTo>
                    <a:pt x="4834" y="262"/>
                    <a:pt x="4763" y="262"/>
                    <a:pt x="4679" y="274"/>
                  </a:cubicBezTo>
                  <a:cubicBezTo>
                    <a:pt x="4465" y="333"/>
                    <a:pt x="4548" y="429"/>
                    <a:pt x="4513" y="500"/>
                  </a:cubicBezTo>
                  <a:cubicBezTo>
                    <a:pt x="4477" y="631"/>
                    <a:pt x="3965" y="786"/>
                    <a:pt x="3715" y="762"/>
                  </a:cubicBezTo>
                  <a:cubicBezTo>
                    <a:pt x="3453" y="750"/>
                    <a:pt x="3441" y="619"/>
                    <a:pt x="3608" y="476"/>
                  </a:cubicBezTo>
                  <a:cubicBezTo>
                    <a:pt x="3727" y="381"/>
                    <a:pt x="3917" y="226"/>
                    <a:pt x="3691" y="238"/>
                  </a:cubicBezTo>
                  <a:cubicBezTo>
                    <a:pt x="3667" y="238"/>
                    <a:pt x="3036" y="476"/>
                    <a:pt x="2953" y="500"/>
                  </a:cubicBezTo>
                  <a:cubicBezTo>
                    <a:pt x="2679" y="583"/>
                    <a:pt x="2477" y="631"/>
                    <a:pt x="2215" y="726"/>
                  </a:cubicBezTo>
                  <a:cubicBezTo>
                    <a:pt x="2191" y="738"/>
                    <a:pt x="2155" y="750"/>
                    <a:pt x="2119" y="750"/>
                  </a:cubicBezTo>
                  <a:cubicBezTo>
                    <a:pt x="2048" y="762"/>
                    <a:pt x="2012" y="750"/>
                    <a:pt x="1965" y="750"/>
                  </a:cubicBezTo>
                  <a:cubicBezTo>
                    <a:pt x="1881" y="750"/>
                    <a:pt x="1762" y="762"/>
                    <a:pt x="1643" y="798"/>
                  </a:cubicBezTo>
                  <a:cubicBezTo>
                    <a:pt x="1476" y="833"/>
                    <a:pt x="1238" y="905"/>
                    <a:pt x="1107" y="976"/>
                  </a:cubicBezTo>
                  <a:cubicBezTo>
                    <a:pt x="976" y="1048"/>
                    <a:pt x="965" y="1107"/>
                    <a:pt x="786" y="1179"/>
                  </a:cubicBezTo>
                  <a:cubicBezTo>
                    <a:pt x="453" y="1298"/>
                    <a:pt x="143" y="1369"/>
                    <a:pt x="0" y="1536"/>
                  </a:cubicBezTo>
                  <a:cubicBezTo>
                    <a:pt x="476" y="1536"/>
                    <a:pt x="1191" y="1393"/>
                    <a:pt x="1750" y="1250"/>
                  </a:cubicBezTo>
                  <a:cubicBezTo>
                    <a:pt x="2084" y="1179"/>
                    <a:pt x="2560" y="1095"/>
                    <a:pt x="2489" y="1214"/>
                  </a:cubicBezTo>
                  <a:cubicBezTo>
                    <a:pt x="1929" y="1345"/>
                    <a:pt x="1381" y="1500"/>
                    <a:pt x="810" y="1631"/>
                  </a:cubicBezTo>
                  <a:cubicBezTo>
                    <a:pt x="738" y="1655"/>
                    <a:pt x="655" y="1667"/>
                    <a:pt x="607" y="1703"/>
                  </a:cubicBezTo>
                  <a:cubicBezTo>
                    <a:pt x="524" y="1738"/>
                    <a:pt x="548" y="1786"/>
                    <a:pt x="631" y="1786"/>
                  </a:cubicBezTo>
                  <a:cubicBezTo>
                    <a:pt x="703" y="1798"/>
                    <a:pt x="822" y="1774"/>
                    <a:pt x="941" y="1762"/>
                  </a:cubicBezTo>
                  <a:cubicBezTo>
                    <a:pt x="1155" y="1715"/>
                    <a:pt x="1393" y="1679"/>
                    <a:pt x="1584" y="1667"/>
                  </a:cubicBezTo>
                  <a:cubicBezTo>
                    <a:pt x="1655" y="1667"/>
                    <a:pt x="1727" y="1667"/>
                    <a:pt x="1810" y="1655"/>
                  </a:cubicBezTo>
                  <a:cubicBezTo>
                    <a:pt x="1965" y="1643"/>
                    <a:pt x="2131" y="1584"/>
                    <a:pt x="2286" y="1560"/>
                  </a:cubicBezTo>
                  <a:cubicBezTo>
                    <a:pt x="2524" y="1512"/>
                    <a:pt x="2739" y="1536"/>
                    <a:pt x="2965" y="1453"/>
                  </a:cubicBezTo>
                  <a:cubicBezTo>
                    <a:pt x="3072" y="1429"/>
                    <a:pt x="3155" y="1369"/>
                    <a:pt x="3251" y="1357"/>
                  </a:cubicBezTo>
                  <a:cubicBezTo>
                    <a:pt x="3370" y="1334"/>
                    <a:pt x="3429" y="1369"/>
                    <a:pt x="3536" y="1345"/>
                  </a:cubicBezTo>
                  <a:cubicBezTo>
                    <a:pt x="3703" y="1322"/>
                    <a:pt x="3882" y="1203"/>
                    <a:pt x="4024" y="1203"/>
                  </a:cubicBezTo>
                  <a:cubicBezTo>
                    <a:pt x="4215" y="1203"/>
                    <a:pt x="3941" y="1345"/>
                    <a:pt x="3810" y="1393"/>
                  </a:cubicBezTo>
                  <a:cubicBezTo>
                    <a:pt x="3584" y="1476"/>
                    <a:pt x="3239" y="1524"/>
                    <a:pt x="2989" y="1584"/>
                  </a:cubicBezTo>
                  <a:cubicBezTo>
                    <a:pt x="2322" y="1726"/>
                    <a:pt x="1655" y="1869"/>
                    <a:pt x="976" y="2024"/>
                  </a:cubicBezTo>
                  <a:cubicBezTo>
                    <a:pt x="810" y="2107"/>
                    <a:pt x="917" y="2179"/>
                    <a:pt x="1095" y="2179"/>
                  </a:cubicBezTo>
                  <a:cubicBezTo>
                    <a:pt x="1286" y="2179"/>
                    <a:pt x="1512" y="2131"/>
                    <a:pt x="1667" y="2155"/>
                  </a:cubicBezTo>
                  <a:cubicBezTo>
                    <a:pt x="1869" y="2167"/>
                    <a:pt x="1893" y="2262"/>
                    <a:pt x="1965" y="2334"/>
                  </a:cubicBezTo>
                  <a:cubicBezTo>
                    <a:pt x="2036" y="2417"/>
                    <a:pt x="2227" y="2465"/>
                    <a:pt x="2512" y="2393"/>
                  </a:cubicBezTo>
                  <a:cubicBezTo>
                    <a:pt x="2643" y="2357"/>
                    <a:pt x="2762" y="2298"/>
                    <a:pt x="2893" y="2250"/>
                  </a:cubicBezTo>
                  <a:cubicBezTo>
                    <a:pt x="3655" y="1953"/>
                    <a:pt x="4644" y="2000"/>
                    <a:pt x="5334" y="1691"/>
                  </a:cubicBezTo>
                  <a:cubicBezTo>
                    <a:pt x="5620" y="1560"/>
                    <a:pt x="5822" y="1381"/>
                    <a:pt x="6168" y="1310"/>
                  </a:cubicBezTo>
                  <a:cubicBezTo>
                    <a:pt x="6322" y="1286"/>
                    <a:pt x="6453" y="1286"/>
                    <a:pt x="6572" y="1298"/>
                  </a:cubicBezTo>
                  <a:cubicBezTo>
                    <a:pt x="6989" y="1334"/>
                    <a:pt x="7322" y="1405"/>
                    <a:pt x="7751" y="1429"/>
                  </a:cubicBezTo>
                  <a:cubicBezTo>
                    <a:pt x="8192" y="1453"/>
                    <a:pt x="8751" y="1417"/>
                    <a:pt x="9299" y="1262"/>
                  </a:cubicBezTo>
                  <a:cubicBezTo>
                    <a:pt x="9168" y="1191"/>
                    <a:pt x="8918" y="1155"/>
                    <a:pt x="8620" y="1167"/>
                  </a:cubicBezTo>
                  <a:cubicBezTo>
                    <a:pt x="9204" y="1036"/>
                    <a:pt x="9799" y="929"/>
                    <a:pt x="10382" y="822"/>
                  </a:cubicBezTo>
                  <a:cubicBezTo>
                    <a:pt x="10585" y="798"/>
                    <a:pt x="10311" y="702"/>
                    <a:pt x="10275" y="702"/>
                  </a:cubicBezTo>
                  <a:cubicBezTo>
                    <a:pt x="10156" y="691"/>
                    <a:pt x="9870" y="762"/>
                    <a:pt x="9728" y="786"/>
                  </a:cubicBezTo>
                  <a:cubicBezTo>
                    <a:pt x="9489" y="822"/>
                    <a:pt x="9287" y="822"/>
                    <a:pt x="9180" y="774"/>
                  </a:cubicBezTo>
                  <a:cubicBezTo>
                    <a:pt x="9120" y="738"/>
                    <a:pt x="9108" y="691"/>
                    <a:pt x="9096" y="643"/>
                  </a:cubicBezTo>
                  <a:cubicBezTo>
                    <a:pt x="9096" y="631"/>
                    <a:pt x="9073" y="619"/>
                    <a:pt x="9025" y="619"/>
                  </a:cubicBezTo>
                  <a:cubicBezTo>
                    <a:pt x="8977" y="631"/>
                    <a:pt x="8954" y="655"/>
                    <a:pt x="8954" y="679"/>
                  </a:cubicBezTo>
                  <a:cubicBezTo>
                    <a:pt x="8954" y="691"/>
                    <a:pt x="8966" y="702"/>
                    <a:pt x="8942" y="726"/>
                  </a:cubicBezTo>
                  <a:cubicBezTo>
                    <a:pt x="8918" y="738"/>
                    <a:pt x="8858" y="762"/>
                    <a:pt x="8811" y="762"/>
                  </a:cubicBezTo>
                  <a:cubicBezTo>
                    <a:pt x="8763" y="774"/>
                    <a:pt x="8715" y="774"/>
                    <a:pt x="8680" y="774"/>
                  </a:cubicBezTo>
                  <a:cubicBezTo>
                    <a:pt x="8656" y="762"/>
                    <a:pt x="8644" y="762"/>
                    <a:pt x="8632" y="750"/>
                  </a:cubicBezTo>
                  <a:cubicBezTo>
                    <a:pt x="8596" y="726"/>
                    <a:pt x="8573" y="714"/>
                    <a:pt x="8537" y="691"/>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16"/>
            <p:cNvSpPr/>
            <p:nvPr/>
          </p:nvSpPr>
          <p:spPr>
            <a:xfrm>
              <a:off x="2247872" y="2903580"/>
              <a:ext cx="32032" cy="17568"/>
            </a:xfrm>
            <a:custGeom>
              <a:avLst/>
              <a:gdLst/>
              <a:ahLst/>
              <a:cxnLst/>
              <a:rect l="l" t="t" r="r" b="b"/>
              <a:pathLst>
                <a:path w="1001" h="549" extrusionOk="0">
                  <a:moveTo>
                    <a:pt x="132" y="334"/>
                  </a:moveTo>
                  <a:cubicBezTo>
                    <a:pt x="144" y="334"/>
                    <a:pt x="144" y="346"/>
                    <a:pt x="144" y="346"/>
                  </a:cubicBezTo>
                  <a:cubicBezTo>
                    <a:pt x="144" y="370"/>
                    <a:pt x="120" y="382"/>
                    <a:pt x="96" y="394"/>
                  </a:cubicBezTo>
                  <a:cubicBezTo>
                    <a:pt x="25" y="441"/>
                    <a:pt x="1" y="477"/>
                    <a:pt x="13" y="513"/>
                  </a:cubicBezTo>
                  <a:cubicBezTo>
                    <a:pt x="25" y="537"/>
                    <a:pt x="49" y="548"/>
                    <a:pt x="96" y="548"/>
                  </a:cubicBezTo>
                  <a:cubicBezTo>
                    <a:pt x="191" y="548"/>
                    <a:pt x="322" y="513"/>
                    <a:pt x="418" y="501"/>
                  </a:cubicBezTo>
                  <a:cubicBezTo>
                    <a:pt x="501" y="489"/>
                    <a:pt x="560" y="501"/>
                    <a:pt x="620" y="513"/>
                  </a:cubicBezTo>
                  <a:cubicBezTo>
                    <a:pt x="691" y="525"/>
                    <a:pt x="775" y="525"/>
                    <a:pt x="870" y="501"/>
                  </a:cubicBezTo>
                  <a:cubicBezTo>
                    <a:pt x="930" y="477"/>
                    <a:pt x="977" y="441"/>
                    <a:pt x="989" y="417"/>
                  </a:cubicBezTo>
                  <a:cubicBezTo>
                    <a:pt x="1001" y="394"/>
                    <a:pt x="989" y="370"/>
                    <a:pt x="977" y="358"/>
                  </a:cubicBezTo>
                  <a:cubicBezTo>
                    <a:pt x="965" y="334"/>
                    <a:pt x="953" y="310"/>
                    <a:pt x="918" y="298"/>
                  </a:cubicBezTo>
                  <a:cubicBezTo>
                    <a:pt x="870" y="286"/>
                    <a:pt x="775" y="286"/>
                    <a:pt x="715" y="263"/>
                  </a:cubicBezTo>
                  <a:cubicBezTo>
                    <a:pt x="608" y="215"/>
                    <a:pt x="846" y="1"/>
                    <a:pt x="549" y="36"/>
                  </a:cubicBezTo>
                  <a:cubicBezTo>
                    <a:pt x="239" y="72"/>
                    <a:pt x="84" y="275"/>
                    <a:pt x="132" y="334"/>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16"/>
            <p:cNvSpPr/>
            <p:nvPr/>
          </p:nvSpPr>
          <p:spPr>
            <a:xfrm>
              <a:off x="1929760" y="2921884"/>
              <a:ext cx="192032" cy="57184"/>
            </a:xfrm>
            <a:custGeom>
              <a:avLst/>
              <a:gdLst/>
              <a:ahLst/>
              <a:cxnLst/>
              <a:rect l="l" t="t" r="r" b="b"/>
              <a:pathLst>
                <a:path w="6001" h="1787" extrusionOk="0">
                  <a:moveTo>
                    <a:pt x="5953" y="95"/>
                  </a:moveTo>
                  <a:cubicBezTo>
                    <a:pt x="5787" y="60"/>
                    <a:pt x="5596" y="36"/>
                    <a:pt x="5406" y="12"/>
                  </a:cubicBezTo>
                  <a:cubicBezTo>
                    <a:pt x="5334" y="0"/>
                    <a:pt x="5251" y="0"/>
                    <a:pt x="5144" y="0"/>
                  </a:cubicBezTo>
                  <a:cubicBezTo>
                    <a:pt x="5025" y="12"/>
                    <a:pt x="4882" y="48"/>
                    <a:pt x="4751" y="72"/>
                  </a:cubicBezTo>
                  <a:cubicBezTo>
                    <a:pt x="4525" y="119"/>
                    <a:pt x="4322" y="131"/>
                    <a:pt x="4108" y="143"/>
                  </a:cubicBezTo>
                  <a:cubicBezTo>
                    <a:pt x="3834" y="167"/>
                    <a:pt x="3548" y="191"/>
                    <a:pt x="3298" y="179"/>
                  </a:cubicBezTo>
                  <a:cubicBezTo>
                    <a:pt x="3167" y="179"/>
                    <a:pt x="3036" y="155"/>
                    <a:pt x="2870" y="179"/>
                  </a:cubicBezTo>
                  <a:cubicBezTo>
                    <a:pt x="2739" y="191"/>
                    <a:pt x="2596" y="226"/>
                    <a:pt x="2465" y="262"/>
                  </a:cubicBezTo>
                  <a:cubicBezTo>
                    <a:pt x="2048" y="369"/>
                    <a:pt x="1631" y="465"/>
                    <a:pt x="1215" y="560"/>
                  </a:cubicBezTo>
                  <a:cubicBezTo>
                    <a:pt x="1143" y="584"/>
                    <a:pt x="1060" y="607"/>
                    <a:pt x="1012" y="631"/>
                  </a:cubicBezTo>
                  <a:cubicBezTo>
                    <a:pt x="953" y="679"/>
                    <a:pt x="1000" y="691"/>
                    <a:pt x="1024" y="727"/>
                  </a:cubicBezTo>
                  <a:cubicBezTo>
                    <a:pt x="1072" y="798"/>
                    <a:pt x="846" y="941"/>
                    <a:pt x="834" y="1024"/>
                  </a:cubicBezTo>
                  <a:cubicBezTo>
                    <a:pt x="834" y="1048"/>
                    <a:pt x="834" y="1072"/>
                    <a:pt x="798" y="1108"/>
                  </a:cubicBezTo>
                  <a:cubicBezTo>
                    <a:pt x="762" y="1119"/>
                    <a:pt x="715" y="1143"/>
                    <a:pt x="667" y="1167"/>
                  </a:cubicBezTo>
                  <a:cubicBezTo>
                    <a:pt x="465" y="1262"/>
                    <a:pt x="607" y="1358"/>
                    <a:pt x="381" y="1453"/>
                  </a:cubicBezTo>
                  <a:cubicBezTo>
                    <a:pt x="274" y="1500"/>
                    <a:pt x="84" y="1536"/>
                    <a:pt x="48" y="1584"/>
                  </a:cubicBezTo>
                  <a:cubicBezTo>
                    <a:pt x="0" y="1643"/>
                    <a:pt x="226" y="1608"/>
                    <a:pt x="310" y="1631"/>
                  </a:cubicBezTo>
                  <a:cubicBezTo>
                    <a:pt x="345" y="1631"/>
                    <a:pt x="357" y="1655"/>
                    <a:pt x="369" y="1667"/>
                  </a:cubicBezTo>
                  <a:cubicBezTo>
                    <a:pt x="441" y="1727"/>
                    <a:pt x="560" y="1762"/>
                    <a:pt x="738" y="1786"/>
                  </a:cubicBezTo>
                  <a:cubicBezTo>
                    <a:pt x="786" y="1786"/>
                    <a:pt x="857" y="1786"/>
                    <a:pt x="929" y="1774"/>
                  </a:cubicBezTo>
                  <a:cubicBezTo>
                    <a:pt x="1191" y="1727"/>
                    <a:pt x="1286" y="1572"/>
                    <a:pt x="1524" y="1489"/>
                  </a:cubicBezTo>
                  <a:cubicBezTo>
                    <a:pt x="1631" y="1477"/>
                    <a:pt x="1667" y="1465"/>
                    <a:pt x="1774" y="1453"/>
                  </a:cubicBezTo>
                  <a:cubicBezTo>
                    <a:pt x="1917" y="1512"/>
                    <a:pt x="2322" y="1441"/>
                    <a:pt x="2560" y="1322"/>
                  </a:cubicBezTo>
                  <a:cubicBezTo>
                    <a:pt x="2655" y="1286"/>
                    <a:pt x="2715" y="1238"/>
                    <a:pt x="2786" y="1191"/>
                  </a:cubicBezTo>
                  <a:cubicBezTo>
                    <a:pt x="3477" y="762"/>
                    <a:pt x="4656" y="369"/>
                    <a:pt x="5679" y="238"/>
                  </a:cubicBezTo>
                  <a:cubicBezTo>
                    <a:pt x="5715" y="226"/>
                    <a:pt x="5775" y="226"/>
                    <a:pt x="5822" y="215"/>
                  </a:cubicBezTo>
                  <a:cubicBezTo>
                    <a:pt x="5906" y="191"/>
                    <a:pt x="6001" y="107"/>
                    <a:pt x="5953" y="95"/>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16"/>
            <p:cNvSpPr/>
            <p:nvPr/>
          </p:nvSpPr>
          <p:spPr>
            <a:xfrm>
              <a:off x="2105024" y="2865116"/>
              <a:ext cx="204608" cy="48032"/>
            </a:xfrm>
            <a:custGeom>
              <a:avLst/>
              <a:gdLst/>
              <a:ahLst/>
              <a:cxnLst/>
              <a:rect l="l" t="t" r="r" b="b"/>
              <a:pathLst>
                <a:path w="6394" h="1501" extrusionOk="0">
                  <a:moveTo>
                    <a:pt x="3215" y="750"/>
                  </a:moveTo>
                  <a:cubicBezTo>
                    <a:pt x="3167" y="750"/>
                    <a:pt x="3119" y="762"/>
                    <a:pt x="3084" y="750"/>
                  </a:cubicBezTo>
                  <a:cubicBezTo>
                    <a:pt x="3048" y="750"/>
                    <a:pt x="3048" y="726"/>
                    <a:pt x="3024" y="715"/>
                  </a:cubicBezTo>
                  <a:cubicBezTo>
                    <a:pt x="2965" y="667"/>
                    <a:pt x="2715" y="691"/>
                    <a:pt x="2524" y="691"/>
                  </a:cubicBezTo>
                  <a:cubicBezTo>
                    <a:pt x="2369" y="703"/>
                    <a:pt x="2238" y="679"/>
                    <a:pt x="2072" y="691"/>
                  </a:cubicBezTo>
                  <a:cubicBezTo>
                    <a:pt x="1881" y="691"/>
                    <a:pt x="1667" y="715"/>
                    <a:pt x="1453" y="750"/>
                  </a:cubicBezTo>
                  <a:cubicBezTo>
                    <a:pt x="1250" y="786"/>
                    <a:pt x="1048" y="822"/>
                    <a:pt x="857" y="869"/>
                  </a:cubicBezTo>
                  <a:cubicBezTo>
                    <a:pt x="786" y="881"/>
                    <a:pt x="691" y="893"/>
                    <a:pt x="655" y="929"/>
                  </a:cubicBezTo>
                  <a:cubicBezTo>
                    <a:pt x="583" y="988"/>
                    <a:pt x="833" y="977"/>
                    <a:pt x="762" y="1036"/>
                  </a:cubicBezTo>
                  <a:cubicBezTo>
                    <a:pt x="714" y="1072"/>
                    <a:pt x="583" y="1096"/>
                    <a:pt x="488" y="1096"/>
                  </a:cubicBezTo>
                  <a:cubicBezTo>
                    <a:pt x="405" y="1107"/>
                    <a:pt x="262" y="1143"/>
                    <a:pt x="226" y="1179"/>
                  </a:cubicBezTo>
                  <a:cubicBezTo>
                    <a:pt x="202" y="1203"/>
                    <a:pt x="298" y="1203"/>
                    <a:pt x="369" y="1191"/>
                  </a:cubicBezTo>
                  <a:cubicBezTo>
                    <a:pt x="452" y="1191"/>
                    <a:pt x="548" y="1167"/>
                    <a:pt x="595" y="1179"/>
                  </a:cubicBezTo>
                  <a:cubicBezTo>
                    <a:pt x="572" y="1215"/>
                    <a:pt x="405" y="1250"/>
                    <a:pt x="286" y="1262"/>
                  </a:cubicBezTo>
                  <a:cubicBezTo>
                    <a:pt x="179" y="1274"/>
                    <a:pt x="0" y="1334"/>
                    <a:pt x="24" y="1358"/>
                  </a:cubicBezTo>
                  <a:cubicBezTo>
                    <a:pt x="36" y="1369"/>
                    <a:pt x="83" y="1369"/>
                    <a:pt x="119" y="1369"/>
                  </a:cubicBezTo>
                  <a:cubicBezTo>
                    <a:pt x="202" y="1358"/>
                    <a:pt x="286" y="1358"/>
                    <a:pt x="369" y="1334"/>
                  </a:cubicBezTo>
                  <a:cubicBezTo>
                    <a:pt x="476" y="1322"/>
                    <a:pt x="572" y="1298"/>
                    <a:pt x="667" y="1298"/>
                  </a:cubicBezTo>
                  <a:cubicBezTo>
                    <a:pt x="750" y="1286"/>
                    <a:pt x="810" y="1322"/>
                    <a:pt x="738" y="1358"/>
                  </a:cubicBezTo>
                  <a:cubicBezTo>
                    <a:pt x="857" y="1310"/>
                    <a:pt x="976" y="1250"/>
                    <a:pt x="1095" y="1203"/>
                  </a:cubicBezTo>
                  <a:cubicBezTo>
                    <a:pt x="1024" y="1238"/>
                    <a:pt x="1155" y="1250"/>
                    <a:pt x="1250" y="1215"/>
                  </a:cubicBezTo>
                  <a:cubicBezTo>
                    <a:pt x="1345" y="1191"/>
                    <a:pt x="1405" y="1143"/>
                    <a:pt x="1429" y="1096"/>
                  </a:cubicBezTo>
                  <a:cubicBezTo>
                    <a:pt x="1453" y="1060"/>
                    <a:pt x="1453" y="1024"/>
                    <a:pt x="1512" y="988"/>
                  </a:cubicBezTo>
                  <a:cubicBezTo>
                    <a:pt x="1548" y="965"/>
                    <a:pt x="1584" y="953"/>
                    <a:pt x="1631" y="941"/>
                  </a:cubicBezTo>
                  <a:cubicBezTo>
                    <a:pt x="1738" y="917"/>
                    <a:pt x="1762" y="965"/>
                    <a:pt x="1703" y="1012"/>
                  </a:cubicBezTo>
                  <a:cubicBezTo>
                    <a:pt x="1655" y="1060"/>
                    <a:pt x="1560" y="1107"/>
                    <a:pt x="1607" y="1131"/>
                  </a:cubicBezTo>
                  <a:cubicBezTo>
                    <a:pt x="1631" y="1155"/>
                    <a:pt x="1703" y="1143"/>
                    <a:pt x="1774" y="1143"/>
                  </a:cubicBezTo>
                  <a:cubicBezTo>
                    <a:pt x="1917" y="1131"/>
                    <a:pt x="2072" y="1119"/>
                    <a:pt x="2238" y="1084"/>
                  </a:cubicBezTo>
                  <a:cubicBezTo>
                    <a:pt x="2405" y="1036"/>
                    <a:pt x="2572" y="965"/>
                    <a:pt x="2560" y="905"/>
                  </a:cubicBezTo>
                  <a:cubicBezTo>
                    <a:pt x="2655" y="893"/>
                    <a:pt x="2715" y="917"/>
                    <a:pt x="2774" y="929"/>
                  </a:cubicBezTo>
                  <a:cubicBezTo>
                    <a:pt x="2893" y="941"/>
                    <a:pt x="3084" y="917"/>
                    <a:pt x="3262" y="869"/>
                  </a:cubicBezTo>
                  <a:cubicBezTo>
                    <a:pt x="3298" y="857"/>
                    <a:pt x="3322" y="857"/>
                    <a:pt x="3346" y="846"/>
                  </a:cubicBezTo>
                  <a:cubicBezTo>
                    <a:pt x="3429" y="846"/>
                    <a:pt x="3417" y="881"/>
                    <a:pt x="3358" y="905"/>
                  </a:cubicBezTo>
                  <a:cubicBezTo>
                    <a:pt x="3298" y="941"/>
                    <a:pt x="3215" y="953"/>
                    <a:pt x="3131" y="977"/>
                  </a:cubicBezTo>
                  <a:cubicBezTo>
                    <a:pt x="2560" y="1096"/>
                    <a:pt x="1988" y="1238"/>
                    <a:pt x="1429" y="1405"/>
                  </a:cubicBezTo>
                  <a:cubicBezTo>
                    <a:pt x="1393" y="1417"/>
                    <a:pt x="1369" y="1429"/>
                    <a:pt x="1345" y="1441"/>
                  </a:cubicBezTo>
                  <a:cubicBezTo>
                    <a:pt x="1250" y="1488"/>
                    <a:pt x="1369" y="1500"/>
                    <a:pt x="1476" y="1500"/>
                  </a:cubicBezTo>
                  <a:cubicBezTo>
                    <a:pt x="1762" y="1488"/>
                    <a:pt x="2096" y="1465"/>
                    <a:pt x="2393" y="1358"/>
                  </a:cubicBezTo>
                  <a:cubicBezTo>
                    <a:pt x="2536" y="1298"/>
                    <a:pt x="2643" y="1238"/>
                    <a:pt x="2786" y="1191"/>
                  </a:cubicBezTo>
                  <a:cubicBezTo>
                    <a:pt x="2941" y="1143"/>
                    <a:pt x="3108" y="1119"/>
                    <a:pt x="3239" y="1060"/>
                  </a:cubicBezTo>
                  <a:cubicBezTo>
                    <a:pt x="3334" y="1024"/>
                    <a:pt x="3381" y="977"/>
                    <a:pt x="3489" y="953"/>
                  </a:cubicBezTo>
                  <a:cubicBezTo>
                    <a:pt x="3584" y="917"/>
                    <a:pt x="3691" y="905"/>
                    <a:pt x="3786" y="905"/>
                  </a:cubicBezTo>
                  <a:cubicBezTo>
                    <a:pt x="3965" y="893"/>
                    <a:pt x="4155" y="881"/>
                    <a:pt x="4334" y="881"/>
                  </a:cubicBezTo>
                  <a:cubicBezTo>
                    <a:pt x="4405" y="881"/>
                    <a:pt x="4477" y="869"/>
                    <a:pt x="4560" y="857"/>
                  </a:cubicBezTo>
                  <a:cubicBezTo>
                    <a:pt x="4655" y="834"/>
                    <a:pt x="4739" y="810"/>
                    <a:pt x="4822" y="774"/>
                  </a:cubicBezTo>
                  <a:cubicBezTo>
                    <a:pt x="5036" y="715"/>
                    <a:pt x="5251" y="703"/>
                    <a:pt x="5441" y="691"/>
                  </a:cubicBezTo>
                  <a:cubicBezTo>
                    <a:pt x="5644" y="679"/>
                    <a:pt x="5906" y="631"/>
                    <a:pt x="6060" y="560"/>
                  </a:cubicBezTo>
                  <a:cubicBezTo>
                    <a:pt x="6144" y="512"/>
                    <a:pt x="6179" y="476"/>
                    <a:pt x="6215" y="429"/>
                  </a:cubicBezTo>
                  <a:cubicBezTo>
                    <a:pt x="6298" y="322"/>
                    <a:pt x="6394" y="191"/>
                    <a:pt x="6263" y="143"/>
                  </a:cubicBezTo>
                  <a:cubicBezTo>
                    <a:pt x="6227" y="131"/>
                    <a:pt x="6191" y="119"/>
                    <a:pt x="6132" y="119"/>
                  </a:cubicBezTo>
                  <a:cubicBezTo>
                    <a:pt x="6013" y="143"/>
                    <a:pt x="5929" y="215"/>
                    <a:pt x="5906" y="250"/>
                  </a:cubicBezTo>
                  <a:cubicBezTo>
                    <a:pt x="5882" y="298"/>
                    <a:pt x="5822" y="357"/>
                    <a:pt x="5691" y="393"/>
                  </a:cubicBezTo>
                  <a:cubicBezTo>
                    <a:pt x="5620" y="369"/>
                    <a:pt x="5596" y="322"/>
                    <a:pt x="5644" y="262"/>
                  </a:cubicBezTo>
                  <a:cubicBezTo>
                    <a:pt x="5584" y="274"/>
                    <a:pt x="5525" y="286"/>
                    <a:pt x="5465" y="286"/>
                  </a:cubicBezTo>
                  <a:cubicBezTo>
                    <a:pt x="5501" y="250"/>
                    <a:pt x="5525" y="203"/>
                    <a:pt x="5441" y="203"/>
                  </a:cubicBezTo>
                  <a:cubicBezTo>
                    <a:pt x="5346" y="203"/>
                    <a:pt x="5215" y="250"/>
                    <a:pt x="5108" y="274"/>
                  </a:cubicBezTo>
                  <a:cubicBezTo>
                    <a:pt x="5024" y="286"/>
                    <a:pt x="4965" y="262"/>
                    <a:pt x="4917" y="250"/>
                  </a:cubicBezTo>
                  <a:cubicBezTo>
                    <a:pt x="4870" y="238"/>
                    <a:pt x="4822" y="226"/>
                    <a:pt x="4774" y="203"/>
                  </a:cubicBezTo>
                  <a:cubicBezTo>
                    <a:pt x="4751" y="203"/>
                    <a:pt x="4727" y="191"/>
                    <a:pt x="4715" y="179"/>
                  </a:cubicBezTo>
                  <a:cubicBezTo>
                    <a:pt x="4691" y="131"/>
                    <a:pt x="4798" y="60"/>
                    <a:pt x="4739" y="36"/>
                  </a:cubicBezTo>
                  <a:cubicBezTo>
                    <a:pt x="4667" y="0"/>
                    <a:pt x="4465" y="60"/>
                    <a:pt x="4358" y="107"/>
                  </a:cubicBezTo>
                  <a:cubicBezTo>
                    <a:pt x="4262" y="167"/>
                    <a:pt x="4239" y="226"/>
                    <a:pt x="4215" y="274"/>
                  </a:cubicBezTo>
                  <a:cubicBezTo>
                    <a:pt x="4203" y="322"/>
                    <a:pt x="4179" y="357"/>
                    <a:pt x="4227" y="393"/>
                  </a:cubicBezTo>
                  <a:cubicBezTo>
                    <a:pt x="4262" y="405"/>
                    <a:pt x="4322" y="417"/>
                    <a:pt x="4346" y="441"/>
                  </a:cubicBezTo>
                  <a:cubicBezTo>
                    <a:pt x="4382" y="453"/>
                    <a:pt x="4358" y="488"/>
                    <a:pt x="4298" y="524"/>
                  </a:cubicBezTo>
                  <a:cubicBezTo>
                    <a:pt x="4548" y="524"/>
                    <a:pt x="4274" y="619"/>
                    <a:pt x="4096" y="643"/>
                  </a:cubicBezTo>
                  <a:cubicBezTo>
                    <a:pt x="3798" y="691"/>
                    <a:pt x="3500" y="715"/>
                    <a:pt x="3215" y="750"/>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16"/>
            <p:cNvSpPr/>
            <p:nvPr/>
          </p:nvSpPr>
          <p:spPr>
            <a:xfrm>
              <a:off x="2190720" y="2851004"/>
              <a:ext cx="73952" cy="24032"/>
            </a:xfrm>
            <a:custGeom>
              <a:avLst/>
              <a:gdLst/>
              <a:ahLst/>
              <a:cxnLst/>
              <a:rect l="l" t="t" r="r" b="b"/>
              <a:pathLst>
                <a:path w="2311" h="751" extrusionOk="0">
                  <a:moveTo>
                    <a:pt x="299" y="429"/>
                  </a:moveTo>
                  <a:cubicBezTo>
                    <a:pt x="251" y="441"/>
                    <a:pt x="191" y="453"/>
                    <a:pt x="156" y="465"/>
                  </a:cubicBezTo>
                  <a:cubicBezTo>
                    <a:pt x="132" y="489"/>
                    <a:pt x="120" y="501"/>
                    <a:pt x="120" y="513"/>
                  </a:cubicBezTo>
                  <a:cubicBezTo>
                    <a:pt x="84" y="560"/>
                    <a:pt x="49" y="620"/>
                    <a:pt x="25" y="667"/>
                  </a:cubicBezTo>
                  <a:cubicBezTo>
                    <a:pt x="13" y="691"/>
                    <a:pt x="1" y="715"/>
                    <a:pt x="37" y="715"/>
                  </a:cubicBezTo>
                  <a:cubicBezTo>
                    <a:pt x="84" y="715"/>
                    <a:pt x="168" y="691"/>
                    <a:pt x="227" y="691"/>
                  </a:cubicBezTo>
                  <a:cubicBezTo>
                    <a:pt x="299" y="691"/>
                    <a:pt x="299" y="715"/>
                    <a:pt x="346" y="727"/>
                  </a:cubicBezTo>
                  <a:cubicBezTo>
                    <a:pt x="418" y="751"/>
                    <a:pt x="561" y="715"/>
                    <a:pt x="692" y="691"/>
                  </a:cubicBezTo>
                  <a:lnTo>
                    <a:pt x="965" y="620"/>
                  </a:lnTo>
                  <a:cubicBezTo>
                    <a:pt x="1037" y="608"/>
                    <a:pt x="1120" y="596"/>
                    <a:pt x="1180" y="572"/>
                  </a:cubicBezTo>
                  <a:cubicBezTo>
                    <a:pt x="1227" y="548"/>
                    <a:pt x="1263" y="525"/>
                    <a:pt x="1311" y="513"/>
                  </a:cubicBezTo>
                  <a:cubicBezTo>
                    <a:pt x="1394" y="489"/>
                    <a:pt x="1477" y="477"/>
                    <a:pt x="1549" y="453"/>
                  </a:cubicBezTo>
                  <a:cubicBezTo>
                    <a:pt x="1656" y="429"/>
                    <a:pt x="1715" y="370"/>
                    <a:pt x="1656" y="358"/>
                  </a:cubicBezTo>
                  <a:cubicBezTo>
                    <a:pt x="1632" y="346"/>
                    <a:pt x="1573" y="346"/>
                    <a:pt x="1537" y="334"/>
                  </a:cubicBezTo>
                  <a:cubicBezTo>
                    <a:pt x="1513" y="334"/>
                    <a:pt x="1513" y="310"/>
                    <a:pt x="1573" y="286"/>
                  </a:cubicBezTo>
                  <a:cubicBezTo>
                    <a:pt x="1584" y="286"/>
                    <a:pt x="1608" y="275"/>
                    <a:pt x="1632" y="275"/>
                  </a:cubicBezTo>
                  <a:cubicBezTo>
                    <a:pt x="1858" y="239"/>
                    <a:pt x="2311" y="155"/>
                    <a:pt x="2251" y="48"/>
                  </a:cubicBezTo>
                  <a:cubicBezTo>
                    <a:pt x="2216" y="1"/>
                    <a:pt x="2049" y="24"/>
                    <a:pt x="1858" y="60"/>
                  </a:cubicBezTo>
                  <a:cubicBezTo>
                    <a:pt x="1632" y="108"/>
                    <a:pt x="1334" y="167"/>
                    <a:pt x="1108" y="227"/>
                  </a:cubicBezTo>
                  <a:cubicBezTo>
                    <a:pt x="953" y="275"/>
                    <a:pt x="846" y="322"/>
                    <a:pt x="703" y="370"/>
                  </a:cubicBezTo>
                  <a:cubicBezTo>
                    <a:pt x="572" y="405"/>
                    <a:pt x="430" y="417"/>
                    <a:pt x="299" y="429"/>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16"/>
            <p:cNvSpPr/>
            <p:nvPr/>
          </p:nvSpPr>
          <p:spPr>
            <a:xfrm>
              <a:off x="1992608" y="2870428"/>
              <a:ext cx="157024" cy="44992"/>
            </a:xfrm>
            <a:custGeom>
              <a:avLst/>
              <a:gdLst/>
              <a:ahLst/>
              <a:cxnLst/>
              <a:rect l="l" t="t" r="r" b="b"/>
              <a:pathLst>
                <a:path w="4907" h="1406" extrusionOk="0">
                  <a:moveTo>
                    <a:pt x="3120" y="715"/>
                  </a:moveTo>
                  <a:cubicBezTo>
                    <a:pt x="3084" y="739"/>
                    <a:pt x="3108" y="763"/>
                    <a:pt x="3168" y="775"/>
                  </a:cubicBezTo>
                  <a:cubicBezTo>
                    <a:pt x="3227" y="775"/>
                    <a:pt x="3323" y="763"/>
                    <a:pt x="3382" y="727"/>
                  </a:cubicBezTo>
                  <a:cubicBezTo>
                    <a:pt x="3477" y="691"/>
                    <a:pt x="3537" y="632"/>
                    <a:pt x="3644" y="608"/>
                  </a:cubicBezTo>
                  <a:cubicBezTo>
                    <a:pt x="3680" y="608"/>
                    <a:pt x="3715" y="608"/>
                    <a:pt x="3751" y="596"/>
                  </a:cubicBezTo>
                  <a:cubicBezTo>
                    <a:pt x="3858" y="584"/>
                    <a:pt x="3977" y="537"/>
                    <a:pt x="4049" y="501"/>
                  </a:cubicBezTo>
                  <a:cubicBezTo>
                    <a:pt x="4108" y="453"/>
                    <a:pt x="4120" y="406"/>
                    <a:pt x="4108" y="370"/>
                  </a:cubicBezTo>
                  <a:cubicBezTo>
                    <a:pt x="4275" y="370"/>
                    <a:pt x="4466" y="346"/>
                    <a:pt x="4656" y="299"/>
                  </a:cubicBezTo>
                  <a:cubicBezTo>
                    <a:pt x="4704" y="287"/>
                    <a:pt x="4656" y="263"/>
                    <a:pt x="4656" y="251"/>
                  </a:cubicBezTo>
                  <a:cubicBezTo>
                    <a:pt x="4656" y="203"/>
                    <a:pt x="4847" y="168"/>
                    <a:pt x="4894" y="120"/>
                  </a:cubicBezTo>
                  <a:cubicBezTo>
                    <a:pt x="4906" y="108"/>
                    <a:pt x="4906" y="96"/>
                    <a:pt x="4894" y="84"/>
                  </a:cubicBezTo>
                  <a:cubicBezTo>
                    <a:pt x="4870" y="37"/>
                    <a:pt x="4787" y="1"/>
                    <a:pt x="4632" y="1"/>
                  </a:cubicBezTo>
                  <a:cubicBezTo>
                    <a:pt x="4477" y="1"/>
                    <a:pt x="4251" y="49"/>
                    <a:pt x="4132" y="120"/>
                  </a:cubicBezTo>
                  <a:cubicBezTo>
                    <a:pt x="4096" y="144"/>
                    <a:pt x="4073" y="156"/>
                    <a:pt x="4025" y="179"/>
                  </a:cubicBezTo>
                  <a:cubicBezTo>
                    <a:pt x="3906" y="227"/>
                    <a:pt x="3739" y="239"/>
                    <a:pt x="3608" y="251"/>
                  </a:cubicBezTo>
                  <a:cubicBezTo>
                    <a:pt x="3144" y="275"/>
                    <a:pt x="2549" y="406"/>
                    <a:pt x="2060" y="584"/>
                  </a:cubicBezTo>
                  <a:cubicBezTo>
                    <a:pt x="1894" y="656"/>
                    <a:pt x="1703" y="727"/>
                    <a:pt x="1525" y="751"/>
                  </a:cubicBezTo>
                  <a:cubicBezTo>
                    <a:pt x="1477" y="751"/>
                    <a:pt x="1429" y="763"/>
                    <a:pt x="1382" y="775"/>
                  </a:cubicBezTo>
                  <a:cubicBezTo>
                    <a:pt x="1334" y="787"/>
                    <a:pt x="1322" y="811"/>
                    <a:pt x="1287" y="822"/>
                  </a:cubicBezTo>
                  <a:cubicBezTo>
                    <a:pt x="1215" y="870"/>
                    <a:pt x="1072" y="906"/>
                    <a:pt x="977" y="918"/>
                  </a:cubicBezTo>
                  <a:cubicBezTo>
                    <a:pt x="1001" y="941"/>
                    <a:pt x="917" y="1001"/>
                    <a:pt x="810" y="1037"/>
                  </a:cubicBezTo>
                  <a:cubicBezTo>
                    <a:pt x="739" y="1061"/>
                    <a:pt x="667" y="1072"/>
                    <a:pt x="608" y="1084"/>
                  </a:cubicBezTo>
                  <a:cubicBezTo>
                    <a:pt x="417" y="1120"/>
                    <a:pt x="215" y="1180"/>
                    <a:pt x="36" y="1239"/>
                  </a:cubicBezTo>
                  <a:cubicBezTo>
                    <a:pt x="1" y="1263"/>
                    <a:pt x="48" y="1263"/>
                    <a:pt x="96" y="1263"/>
                  </a:cubicBezTo>
                  <a:cubicBezTo>
                    <a:pt x="144" y="1263"/>
                    <a:pt x="203" y="1251"/>
                    <a:pt x="215" y="1263"/>
                  </a:cubicBezTo>
                  <a:cubicBezTo>
                    <a:pt x="227" y="1263"/>
                    <a:pt x="227" y="1275"/>
                    <a:pt x="227" y="1287"/>
                  </a:cubicBezTo>
                  <a:cubicBezTo>
                    <a:pt x="239" y="1322"/>
                    <a:pt x="370" y="1311"/>
                    <a:pt x="370" y="1346"/>
                  </a:cubicBezTo>
                  <a:cubicBezTo>
                    <a:pt x="370" y="1370"/>
                    <a:pt x="346" y="1382"/>
                    <a:pt x="358" y="1394"/>
                  </a:cubicBezTo>
                  <a:cubicBezTo>
                    <a:pt x="382" y="1406"/>
                    <a:pt x="429" y="1406"/>
                    <a:pt x="477" y="1394"/>
                  </a:cubicBezTo>
                  <a:cubicBezTo>
                    <a:pt x="572" y="1370"/>
                    <a:pt x="656" y="1346"/>
                    <a:pt x="739" y="1322"/>
                  </a:cubicBezTo>
                  <a:cubicBezTo>
                    <a:pt x="787" y="1299"/>
                    <a:pt x="834" y="1275"/>
                    <a:pt x="882" y="1275"/>
                  </a:cubicBezTo>
                  <a:cubicBezTo>
                    <a:pt x="965" y="1263"/>
                    <a:pt x="929" y="1322"/>
                    <a:pt x="1013" y="1322"/>
                  </a:cubicBezTo>
                  <a:cubicBezTo>
                    <a:pt x="1084" y="1322"/>
                    <a:pt x="1168" y="1275"/>
                    <a:pt x="1227" y="1251"/>
                  </a:cubicBezTo>
                  <a:cubicBezTo>
                    <a:pt x="1287" y="1215"/>
                    <a:pt x="1406" y="1180"/>
                    <a:pt x="1429" y="1203"/>
                  </a:cubicBezTo>
                  <a:cubicBezTo>
                    <a:pt x="1489" y="1168"/>
                    <a:pt x="1477" y="1144"/>
                    <a:pt x="1477" y="1132"/>
                  </a:cubicBezTo>
                  <a:cubicBezTo>
                    <a:pt x="1477" y="1108"/>
                    <a:pt x="1525" y="1061"/>
                    <a:pt x="1596" y="1061"/>
                  </a:cubicBezTo>
                  <a:cubicBezTo>
                    <a:pt x="1584" y="1108"/>
                    <a:pt x="1572" y="1168"/>
                    <a:pt x="1572" y="1215"/>
                  </a:cubicBezTo>
                  <a:cubicBezTo>
                    <a:pt x="1560" y="1227"/>
                    <a:pt x="1560" y="1227"/>
                    <a:pt x="1584" y="1227"/>
                  </a:cubicBezTo>
                  <a:cubicBezTo>
                    <a:pt x="1596" y="1239"/>
                    <a:pt x="1620" y="1227"/>
                    <a:pt x="1632" y="1227"/>
                  </a:cubicBezTo>
                  <a:cubicBezTo>
                    <a:pt x="1894" y="1180"/>
                    <a:pt x="2180" y="1049"/>
                    <a:pt x="2203" y="965"/>
                  </a:cubicBezTo>
                  <a:cubicBezTo>
                    <a:pt x="2215" y="930"/>
                    <a:pt x="2215" y="906"/>
                    <a:pt x="2251" y="882"/>
                  </a:cubicBezTo>
                  <a:cubicBezTo>
                    <a:pt x="2311" y="870"/>
                    <a:pt x="2322" y="894"/>
                    <a:pt x="2311" y="906"/>
                  </a:cubicBezTo>
                  <a:cubicBezTo>
                    <a:pt x="2299" y="930"/>
                    <a:pt x="2275" y="965"/>
                    <a:pt x="2322" y="965"/>
                  </a:cubicBezTo>
                  <a:cubicBezTo>
                    <a:pt x="2358" y="965"/>
                    <a:pt x="2441" y="941"/>
                    <a:pt x="2489" y="918"/>
                  </a:cubicBezTo>
                  <a:cubicBezTo>
                    <a:pt x="2632" y="870"/>
                    <a:pt x="2787" y="799"/>
                    <a:pt x="2799" y="751"/>
                  </a:cubicBezTo>
                  <a:cubicBezTo>
                    <a:pt x="2811" y="739"/>
                    <a:pt x="2799" y="715"/>
                    <a:pt x="2799" y="703"/>
                  </a:cubicBezTo>
                  <a:cubicBezTo>
                    <a:pt x="2811" y="680"/>
                    <a:pt x="2846" y="656"/>
                    <a:pt x="2906" y="644"/>
                  </a:cubicBezTo>
                  <a:cubicBezTo>
                    <a:pt x="2965" y="632"/>
                    <a:pt x="2989" y="656"/>
                    <a:pt x="2989" y="680"/>
                  </a:cubicBezTo>
                  <a:cubicBezTo>
                    <a:pt x="3156" y="644"/>
                    <a:pt x="3156" y="537"/>
                    <a:pt x="3311" y="537"/>
                  </a:cubicBezTo>
                  <a:cubicBezTo>
                    <a:pt x="3454" y="549"/>
                    <a:pt x="3180" y="668"/>
                    <a:pt x="3120" y="715"/>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16"/>
            <p:cNvSpPr/>
            <p:nvPr/>
          </p:nvSpPr>
          <p:spPr>
            <a:xfrm>
              <a:off x="2160256" y="2861308"/>
              <a:ext cx="21760" cy="8416"/>
            </a:xfrm>
            <a:custGeom>
              <a:avLst/>
              <a:gdLst/>
              <a:ahLst/>
              <a:cxnLst/>
              <a:rect l="l" t="t" r="r" b="b"/>
              <a:pathLst>
                <a:path w="680" h="263" extrusionOk="0">
                  <a:moveTo>
                    <a:pt x="131" y="95"/>
                  </a:moveTo>
                  <a:cubicBezTo>
                    <a:pt x="72" y="119"/>
                    <a:pt x="12" y="143"/>
                    <a:pt x="0" y="167"/>
                  </a:cubicBezTo>
                  <a:cubicBezTo>
                    <a:pt x="0" y="179"/>
                    <a:pt x="12" y="191"/>
                    <a:pt x="12" y="191"/>
                  </a:cubicBezTo>
                  <a:cubicBezTo>
                    <a:pt x="24" y="214"/>
                    <a:pt x="36" y="226"/>
                    <a:pt x="48" y="238"/>
                  </a:cubicBezTo>
                  <a:cubicBezTo>
                    <a:pt x="48" y="250"/>
                    <a:pt x="60" y="262"/>
                    <a:pt x="72" y="262"/>
                  </a:cubicBezTo>
                  <a:cubicBezTo>
                    <a:pt x="108" y="262"/>
                    <a:pt x="155" y="250"/>
                    <a:pt x="191" y="250"/>
                  </a:cubicBezTo>
                  <a:cubicBezTo>
                    <a:pt x="215" y="250"/>
                    <a:pt x="227" y="250"/>
                    <a:pt x="250" y="262"/>
                  </a:cubicBezTo>
                  <a:cubicBezTo>
                    <a:pt x="298" y="262"/>
                    <a:pt x="358" y="250"/>
                    <a:pt x="417" y="238"/>
                  </a:cubicBezTo>
                  <a:cubicBezTo>
                    <a:pt x="429" y="238"/>
                    <a:pt x="453" y="226"/>
                    <a:pt x="465" y="226"/>
                  </a:cubicBezTo>
                  <a:cubicBezTo>
                    <a:pt x="465" y="226"/>
                    <a:pt x="477" y="214"/>
                    <a:pt x="477" y="214"/>
                  </a:cubicBezTo>
                  <a:cubicBezTo>
                    <a:pt x="501" y="179"/>
                    <a:pt x="620" y="155"/>
                    <a:pt x="655" y="119"/>
                  </a:cubicBezTo>
                  <a:cubicBezTo>
                    <a:pt x="679" y="95"/>
                    <a:pt x="667" y="83"/>
                    <a:pt x="643" y="72"/>
                  </a:cubicBezTo>
                  <a:cubicBezTo>
                    <a:pt x="631" y="60"/>
                    <a:pt x="596" y="60"/>
                    <a:pt x="596" y="48"/>
                  </a:cubicBezTo>
                  <a:cubicBezTo>
                    <a:pt x="584" y="36"/>
                    <a:pt x="596" y="12"/>
                    <a:pt x="572" y="12"/>
                  </a:cubicBezTo>
                  <a:cubicBezTo>
                    <a:pt x="560" y="0"/>
                    <a:pt x="536" y="0"/>
                    <a:pt x="512" y="0"/>
                  </a:cubicBezTo>
                  <a:cubicBezTo>
                    <a:pt x="453" y="0"/>
                    <a:pt x="393" y="24"/>
                    <a:pt x="322" y="36"/>
                  </a:cubicBezTo>
                  <a:cubicBezTo>
                    <a:pt x="262" y="60"/>
                    <a:pt x="191" y="83"/>
                    <a:pt x="131" y="95"/>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16"/>
            <p:cNvSpPr/>
            <p:nvPr/>
          </p:nvSpPr>
          <p:spPr>
            <a:xfrm>
              <a:off x="2193024" y="2850236"/>
              <a:ext cx="45760" cy="8800"/>
            </a:xfrm>
            <a:custGeom>
              <a:avLst/>
              <a:gdLst/>
              <a:ahLst/>
              <a:cxnLst/>
              <a:rect l="l" t="t" r="r" b="b"/>
              <a:pathLst>
                <a:path w="1430" h="275" extrusionOk="0">
                  <a:moveTo>
                    <a:pt x="453" y="120"/>
                  </a:moveTo>
                  <a:cubicBezTo>
                    <a:pt x="381" y="144"/>
                    <a:pt x="322" y="168"/>
                    <a:pt x="250" y="179"/>
                  </a:cubicBezTo>
                  <a:cubicBezTo>
                    <a:pt x="191" y="203"/>
                    <a:pt x="119" y="215"/>
                    <a:pt x="60" y="215"/>
                  </a:cubicBezTo>
                  <a:cubicBezTo>
                    <a:pt x="0" y="239"/>
                    <a:pt x="12" y="275"/>
                    <a:pt x="72" y="275"/>
                  </a:cubicBezTo>
                  <a:cubicBezTo>
                    <a:pt x="96" y="275"/>
                    <a:pt x="131" y="263"/>
                    <a:pt x="167" y="263"/>
                  </a:cubicBezTo>
                  <a:cubicBezTo>
                    <a:pt x="286" y="239"/>
                    <a:pt x="417" y="215"/>
                    <a:pt x="536" y="203"/>
                  </a:cubicBezTo>
                  <a:cubicBezTo>
                    <a:pt x="596" y="191"/>
                    <a:pt x="667" y="179"/>
                    <a:pt x="691" y="191"/>
                  </a:cubicBezTo>
                  <a:cubicBezTo>
                    <a:pt x="691" y="191"/>
                    <a:pt x="691" y="203"/>
                    <a:pt x="715" y="203"/>
                  </a:cubicBezTo>
                  <a:cubicBezTo>
                    <a:pt x="750" y="203"/>
                    <a:pt x="798" y="179"/>
                    <a:pt x="834" y="191"/>
                  </a:cubicBezTo>
                  <a:cubicBezTo>
                    <a:pt x="858" y="191"/>
                    <a:pt x="822" y="215"/>
                    <a:pt x="846" y="215"/>
                  </a:cubicBezTo>
                  <a:cubicBezTo>
                    <a:pt x="858" y="227"/>
                    <a:pt x="870" y="215"/>
                    <a:pt x="881" y="215"/>
                  </a:cubicBezTo>
                  <a:cubicBezTo>
                    <a:pt x="941" y="203"/>
                    <a:pt x="989" y="191"/>
                    <a:pt x="1048" y="179"/>
                  </a:cubicBezTo>
                  <a:cubicBezTo>
                    <a:pt x="1084" y="168"/>
                    <a:pt x="1120" y="156"/>
                    <a:pt x="1155" y="132"/>
                  </a:cubicBezTo>
                  <a:cubicBezTo>
                    <a:pt x="1227" y="108"/>
                    <a:pt x="1298" y="72"/>
                    <a:pt x="1382" y="48"/>
                  </a:cubicBezTo>
                  <a:cubicBezTo>
                    <a:pt x="1393" y="37"/>
                    <a:pt x="1405" y="37"/>
                    <a:pt x="1417" y="25"/>
                  </a:cubicBezTo>
                  <a:cubicBezTo>
                    <a:pt x="1429" y="13"/>
                    <a:pt x="1405" y="13"/>
                    <a:pt x="1382" y="13"/>
                  </a:cubicBezTo>
                  <a:cubicBezTo>
                    <a:pt x="1251" y="1"/>
                    <a:pt x="1108" y="13"/>
                    <a:pt x="953" y="37"/>
                  </a:cubicBezTo>
                  <a:cubicBezTo>
                    <a:pt x="786" y="60"/>
                    <a:pt x="620" y="72"/>
                    <a:pt x="453" y="120"/>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16"/>
            <p:cNvSpPr/>
            <p:nvPr/>
          </p:nvSpPr>
          <p:spPr>
            <a:xfrm>
              <a:off x="2330944" y="2877308"/>
              <a:ext cx="120032" cy="45376"/>
            </a:xfrm>
            <a:custGeom>
              <a:avLst/>
              <a:gdLst/>
              <a:ahLst/>
              <a:cxnLst/>
              <a:rect l="l" t="t" r="r" b="b"/>
              <a:pathLst>
                <a:path w="3751" h="1418" extrusionOk="0">
                  <a:moveTo>
                    <a:pt x="1560" y="345"/>
                  </a:moveTo>
                  <a:cubicBezTo>
                    <a:pt x="1477" y="345"/>
                    <a:pt x="1382" y="381"/>
                    <a:pt x="1310" y="417"/>
                  </a:cubicBezTo>
                  <a:cubicBezTo>
                    <a:pt x="1143" y="500"/>
                    <a:pt x="1024" y="596"/>
                    <a:pt x="977" y="679"/>
                  </a:cubicBezTo>
                  <a:cubicBezTo>
                    <a:pt x="1120" y="655"/>
                    <a:pt x="1263" y="643"/>
                    <a:pt x="1382" y="643"/>
                  </a:cubicBezTo>
                  <a:cubicBezTo>
                    <a:pt x="1501" y="643"/>
                    <a:pt x="1596" y="667"/>
                    <a:pt x="1584" y="715"/>
                  </a:cubicBezTo>
                  <a:cubicBezTo>
                    <a:pt x="1572" y="786"/>
                    <a:pt x="1334" y="881"/>
                    <a:pt x="1143" y="893"/>
                  </a:cubicBezTo>
                  <a:cubicBezTo>
                    <a:pt x="1048" y="905"/>
                    <a:pt x="977" y="893"/>
                    <a:pt x="870" y="905"/>
                  </a:cubicBezTo>
                  <a:cubicBezTo>
                    <a:pt x="798" y="917"/>
                    <a:pt x="727" y="941"/>
                    <a:pt x="667" y="941"/>
                  </a:cubicBezTo>
                  <a:cubicBezTo>
                    <a:pt x="536" y="941"/>
                    <a:pt x="608" y="869"/>
                    <a:pt x="560" y="834"/>
                  </a:cubicBezTo>
                  <a:cubicBezTo>
                    <a:pt x="512" y="786"/>
                    <a:pt x="262" y="822"/>
                    <a:pt x="131" y="893"/>
                  </a:cubicBezTo>
                  <a:cubicBezTo>
                    <a:pt x="0" y="953"/>
                    <a:pt x="0" y="1024"/>
                    <a:pt x="96" y="1048"/>
                  </a:cubicBezTo>
                  <a:cubicBezTo>
                    <a:pt x="143" y="1060"/>
                    <a:pt x="203" y="1060"/>
                    <a:pt x="227" y="1084"/>
                  </a:cubicBezTo>
                  <a:cubicBezTo>
                    <a:pt x="274" y="1107"/>
                    <a:pt x="227" y="1155"/>
                    <a:pt x="286" y="1179"/>
                  </a:cubicBezTo>
                  <a:cubicBezTo>
                    <a:pt x="393" y="1215"/>
                    <a:pt x="667" y="1119"/>
                    <a:pt x="846" y="1119"/>
                  </a:cubicBezTo>
                  <a:cubicBezTo>
                    <a:pt x="1024" y="1119"/>
                    <a:pt x="1024" y="1215"/>
                    <a:pt x="1203" y="1203"/>
                  </a:cubicBezTo>
                  <a:cubicBezTo>
                    <a:pt x="1263" y="1203"/>
                    <a:pt x="1334" y="1191"/>
                    <a:pt x="1382" y="1191"/>
                  </a:cubicBezTo>
                  <a:cubicBezTo>
                    <a:pt x="1548" y="1179"/>
                    <a:pt x="1477" y="1274"/>
                    <a:pt x="1513" y="1334"/>
                  </a:cubicBezTo>
                  <a:cubicBezTo>
                    <a:pt x="1572" y="1417"/>
                    <a:pt x="1989" y="1381"/>
                    <a:pt x="2227" y="1274"/>
                  </a:cubicBezTo>
                  <a:cubicBezTo>
                    <a:pt x="2286" y="1238"/>
                    <a:pt x="2346" y="1203"/>
                    <a:pt x="2417" y="1179"/>
                  </a:cubicBezTo>
                  <a:cubicBezTo>
                    <a:pt x="2525" y="1143"/>
                    <a:pt x="2656" y="1131"/>
                    <a:pt x="2775" y="1107"/>
                  </a:cubicBezTo>
                  <a:cubicBezTo>
                    <a:pt x="3037" y="1060"/>
                    <a:pt x="3298" y="977"/>
                    <a:pt x="3489" y="881"/>
                  </a:cubicBezTo>
                  <a:cubicBezTo>
                    <a:pt x="3668" y="786"/>
                    <a:pt x="3751" y="679"/>
                    <a:pt x="3703" y="596"/>
                  </a:cubicBezTo>
                  <a:cubicBezTo>
                    <a:pt x="3703" y="596"/>
                    <a:pt x="3691" y="584"/>
                    <a:pt x="3679" y="572"/>
                  </a:cubicBezTo>
                  <a:cubicBezTo>
                    <a:pt x="3572" y="548"/>
                    <a:pt x="3263" y="667"/>
                    <a:pt x="3132" y="643"/>
                  </a:cubicBezTo>
                  <a:cubicBezTo>
                    <a:pt x="3037" y="619"/>
                    <a:pt x="3144" y="524"/>
                    <a:pt x="3025" y="524"/>
                  </a:cubicBezTo>
                  <a:cubicBezTo>
                    <a:pt x="2965" y="512"/>
                    <a:pt x="2870" y="536"/>
                    <a:pt x="2810" y="536"/>
                  </a:cubicBezTo>
                  <a:cubicBezTo>
                    <a:pt x="2703" y="524"/>
                    <a:pt x="2858" y="441"/>
                    <a:pt x="2989" y="405"/>
                  </a:cubicBezTo>
                  <a:cubicBezTo>
                    <a:pt x="3132" y="369"/>
                    <a:pt x="3287" y="357"/>
                    <a:pt x="3406" y="298"/>
                  </a:cubicBezTo>
                  <a:cubicBezTo>
                    <a:pt x="3549" y="238"/>
                    <a:pt x="3489" y="167"/>
                    <a:pt x="3334" y="167"/>
                  </a:cubicBezTo>
                  <a:cubicBezTo>
                    <a:pt x="3179" y="167"/>
                    <a:pt x="2977" y="203"/>
                    <a:pt x="2787" y="250"/>
                  </a:cubicBezTo>
                  <a:cubicBezTo>
                    <a:pt x="2989" y="191"/>
                    <a:pt x="3168" y="119"/>
                    <a:pt x="3298" y="36"/>
                  </a:cubicBezTo>
                  <a:cubicBezTo>
                    <a:pt x="3275" y="0"/>
                    <a:pt x="3096" y="12"/>
                    <a:pt x="2953" y="48"/>
                  </a:cubicBezTo>
                  <a:cubicBezTo>
                    <a:pt x="2810" y="84"/>
                    <a:pt x="2691" y="143"/>
                    <a:pt x="2560" y="179"/>
                  </a:cubicBezTo>
                  <a:cubicBezTo>
                    <a:pt x="2417" y="226"/>
                    <a:pt x="2298" y="262"/>
                    <a:pt x="2144" y="274"/>
                  </a:cubicBezTo>
                  <a:cubicBezTo>
                    <a:pt x="2215" y="345"/>
                    <a:pt x="2167" y="357"/>
                    <a:pt x="1953" y="381"/>
                  </a:cubicBezTo>
                  <a:cubicBezTo>
                    <a:pt x="1751" y="405"/>
                    <a:pt x="1715" y="345"/>
                    <a:pt x="1560" y="345"/>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16"/>
            <p:cNvSpPr/>
            <p:nvPr/>
          </p:nvSpPr>
          <p:spPr>
            <a:xfrm>
              <a:off x="2356864" y="2935580"/>
              <a:ext cx="68224" cy="20224"/>
            </a:xfrm>
            <a:custGeom>
              <a:avLst/>
              <a:gdLst/>
              <a:ahLst/>
              <a:cxnLst/>
              <a:rect l="l" t="t" r="r" b="b"/>
              <a:pathLst>
                <a:path w="2132" h="632" extrusionOk="0">
                  <a:moveTo>
                    <a:pt x="655" y="322"/>
                  </a:moveTo>
                  <a:cubicBezTo>
                    <a:pt x="607" y="346"/>
                    <a:pt x="536" y="358"/>
                    <a:pt x="464" y="358"/>
                  </a:cubicBezTo>
                  <a:cubicBezTo>
                    <a:pt x="322" y="370"/>
                    <a:pt x="143" y="429"/>
                    <a:pt x="48" y="489"/>
                  </a:cubicBezTo>
                  <a:cubicBezTo>
                    <a:pt x="24" y="501"/>
                    <a:pt x="0" y="525"/>
                    <a:pt x="0" y="537"/>
                  </a:cubicBezTo>
                  <a:cubicBezTo>
                    <a:pt x="0" y="549"/>
                    <a:pt x="48" y="560"/>
                    <a:pt x="107" y="560"/>
                  </a:cubicBezTo>
                  <a:cubicBezTo>
                    <a:pt x="179" y="560"/>
                    <a:pt x="274" y="572"/>
                    <a:pt x="357" y="537"/>
                  </a:cubicBezTo>
                  <a:cubicBezTo>
                    <a:pt x="405" y="525"/>
                    <a:pt x="464" y="489"/>
                    <a:pt x="512" y="501"/>
                  </a:cubicBezTo>
                  <a:cubicBezTo>
                    <a:pt x="536" y="501"/>
                    <a:pt x="536" y="501"/>
                    <a:pt x="548" y="513"/>
                  </a:cubicBezTo>
                  <a:cubicBezTo>
                    <a:pt x="560" y="525"/>
                    <a:pt x="607" y="525"/>
                    <a:pt x="643" y="525"/>
                  </a:cubicBezTo>
                  <a:cubicBezTo>
                    <a:pt x="691" y="525"/>
                    <a:pt x="750" y="513"/>
                    <a:pt x="786" y="513"/>
                  </a:cubicBezTo>
                  <a:cubicBezTo>
                    <a:pt x="881" y="513"/>
                    <a:pt x="810" y="584"/>
                    <a:pt x="845" y="608"/>
                  </a:cubicBezTo>
                  <a:cubicBezTo>
                    <a:pt x="869" y="632"/>
                    <a:pt x="953" y="632"/>
                    <a:pt x="1036" y="620"/>
                  </a:cubicBezTo>
                  <a:cubicBezTo>
                    <a:pt x="1107" y="608"/>
                    <a:pt x="1191" y="584"/>
                    <a:pt x="1274" y="560"/>
                  </a:cubicBezTo>
                  <a:cubicBezTo>
                    <a:pt x="1322" y="549"/>
                    <a:pt x="1357" y="537"/>
                    <a:pt x="1393" y="525"/>
                  </a:cubicBezTo>
                  <a:cubicBezTo>
                    <a:pt x="1429" y="501"/>
                    <a:pt x="1429" y="477"/>
                    <a:pt x="1488" y="453"/>
                  </a:cubicBezTo>
                  <a:cubicBezTo>
                    <a:pt x="1512" y="441"/>
                    <a:pt x="1548" y="441"/>
                    <a:pt x="1572" y="441"/>
                  </a:cubicBezTo>
                  <a:cubicBezTo>
                    <a:pt x="1643" y="441"/>
                    <a:pt x="1715" y="429"/>
                    <a:pt x="1786" y="429"/>
                  </a:cubicBezTo>
                  <a:cubicBezTo>
                    <a:pt x="1834" y="418"/>
                    <a:pt x="1869" y="418"/>
                    <a:pt x="1905" y="406"/>
                  </a:cubicBezTo>
                  <a:cubicBezTo>
                    <a:pt x="1988" y="394"/>
                    <a:pt x="2048" y="358"/>
                    <a:pt x="2072" y="322"/>
                  </a:cubicBezTo>
                  <a:cubicBezTo>
                    <a:pt x="2119" y="251"/>
                    <a:pt x="2072" y="203"/>
                    <a:pt x="2107" y="132"/>
                  </a:cubicBezTo>
                  <a:cubicBezTo>
                    <a:pt x="2119" y="120"/>
                    <a:pt x="2131" y="108"/>
                    <a:pt x="2119" y="96"/>
                  </a:cubicBezTo>
                  <a:cubicBezTo>
                    <a:pt x="2119" y="72"/>
                    <a:pt x="2060" y="60"/>
                    <a:pt x="2012" y="60"/>
                  </a:cubicBezTo>
                  <a:cubicBezTo>
                    <a:pt x="1857" y="48"/>
                    <a:pt x="1715" y="37"/>
                    <a:pt x="1572" y="25"/>
                  </a:cubicBezTo>
                  <a:cubicBezTo>
                    <a:pt x="1524" y="25"/>
                    <a:pt x="1476" y="13"/>
                    <a:pt x="1417" y="25"/>
                  </a:cubicBezTo>
                  <a:cubicBezTo>
                    <a:pt x="1357" y="25"/>
                    <a:pt x="1274" y="48"/>
                    <a:pt x="1238" y="72"/>
                  </a:cubicBezTo>
                  <a:cubicBezTo>
                    <a:pt x="1345" y="1"/>
                    <a:pt x="964" y="13"/>
                    <a:pt x="822" y="108"/>
                  </a:cubicBezTo>
                  <a:cubicBezTo>
                    <a:pt x="714" y="179"/>
                    <a:pt x="822" y="251"/>
                    <a:pt x="655" y="322"/>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16"/>
            <p:cNvSpPr/>
            <p:nvPr/>
          </p:nvSpPr>
          <p:spPr>
            <a:xfrm>
              <a:off x="2364864" y="2844156"/>
              <a:ext cx="91072" cy="33184"/>
            </a:xfrm>
            <a:custGeom>
              <a:avLst/>
              <a:gdLst/>
              <a:ahLst/>
              <a:cxnLst/>
              <a:rect l="l" t="t" r="r" b="b"/>
              <a:pathLst>
                <a:path w="2846" h="1037" extrusionOk="0">
                  <a:moveTo>
                    <a:pt x="1476" y="227"/>
                  </a:moveTo>
                  <a:cubicBezTo>
                    <a:pt x="1465" y="250"/>
                    <a:pt x="1500" y="274"/>
                    <a:pt x="1536" y="298"/>
                  </a:cubicBezTo>
                  <a:cubicBezTo>
                    <a:pt x="1417" y="334"/>
                    <a:pt x="1238" y="381"/>
                    <a:pt x="1274" y="417"/>
                  </a:cubicBezTo>
                  <a:cubicBezTo>
                    <a:pt x="1298" y="429"/>
                    <a:pt x="1381" y="429"/>
                    <a:pt x="1441" y="429"/>
                  </a:cubicBezTo>
                  <a:cubicBezTo>
                    <a:pt x="1560" y="441"/>
                    <a:pt x="1512" y="512"/>
                    <a:pt x="1465" y="572"/>
                  </a:cubicBezTo>
                  <a:cubicBezTo>
                    <a:pt x="1453" y="584"/>
                    <a:pt x="1441" y="596"/>
                    <a:pt x="1417" y="608"/>
                  </a:cubicBezTo>
                  <a:cubicBezTo>
                    <a:pt x="1405" y="608"/>
                    <a:pt x="1381" y="608"/>
                    <a:pt x="1369" y="619"/>
                  </a:cubicBezTo>
                  <a:cubicBezTo>
                    <a:pt x="1179" y="643"/>
                    <a:pt x="1095" y="596"/>
                    <a:pt x="1072" y="536"/>
                  </a:cubicBezTo>
                  <a:cubicBezTo>
                    <a:pt x="1060" y="477"/>
                    <a:pt x="1095" y="405"/>
                    <a:pt x="1012" y="369"/>
                  </a:cubicBezTo>
                  <a:cubicBezTo>
                    <a:pt x="929" y="334"/>
                    <a:pt x="667" y="358"/>
                    <a:pt x="560" y="429"/>
                  </a:cubicBezTo>
                  <a:cubicBezTo>
                    <a:pt x="488" y="477"/>
                    <a:pt x="524" y="512"/>
                    <a:pt x="560" y="548"/>
                  </a:cubicBezTo>
                  <a:cubicBezTo>
                    <a:pt x="584" y="584"/>
                    <a:pt x="595" y="619"/>
                    <a:pt x="595" y="667"/>
                  </a:cubicBezTo>
                  <a:cubicBezTo>
                    <a:pt x="595" y="691"/>
                    <a:pt x="560" y="739"/>
                    <a:pt x="464" y="762"/>
                  </a:cubicBezTo>
                  <a:cubicBezTo>
                    <a:pt x="381" y="786"/>
                    <a:pt x="310" y="774"/>
                    <a:pt x="238" y="798"/>
                  </a:cubicBezTo>
                  <a:cubicBezTo>
                    <a:pt x="214" y="798"/>
                    <a:pt x="191" y="810"/>
                    <a:pt x="167" y="822"/>
                  </a:cubicBezTo>
                  <a:cubicBezTo>
                    <a:pt x="107" y="846"/>
                    <a:pt x="60" y="881"/>
                    <a:pt x="24" y="905"/>
                  </a:cubicBezTo>
                  <a:cubicBezTo>
                    <a:pt x="0" y="929"/>
                    <a:pt x="12" y="953"/>
                    <a:pt x="72" y="953"/>
                  </a:cubicBezTo>
                  <a:cubicBezTo>
                    <a:pt x="143" y="953"/>
                    <a:pt x="214" y="929"/>
                    <a:pt x="286" y="905"/>
                  </a:cubicBezTo>
                  <a:cubicBezTo>
                    <a:pt x="393" y="870"/>
                    <a:pt x="512" y="846"/>
                    <a:pt x="619" y="822"/>
                  </a:cubicBezTo>
                  <a:cubicBezTo>
                    <a:pt x="714" y="810"/>
                    <a:pt x="810" y="798"/>
                    <a:pt x="881" y="810"/>
                  </a:cubicBezTo>
                  <a:cubicBezTo>
                    <a:pt x="941" y="822"/>
                    <a:pt x="953" y="858"/>
                    <a:pt x="893" y="893"/>
                  </a:cubicBezTo>
                  <a:cubicBezTo>
                    <a:pt x="857" y="917"/>
                    <a:pt x="786" y="941"/>
                    <a:pt x="738" y="965"/>
                  </a:cubicBezTo>
                  <a:cubicBezTo>
                    <a:pt x="691" y="989"/>
                    <a:pt x="655" y="1024"/>
                    <a:pt x="703" y="1024"/>
                  </a:cubicBezTo>
                  <a:cubicBezTo>
                    <a:pt x="726" y="1036"/>
                    <a:pt x="762" y="1024"/>
                    <a:pt x="798" y="1024"/>
                  </a:cubicBezTo>
                  <a:cubicBezTo>
                    <a:pt x="1036" y="989"/>
                    <a:pt x="1262" y="953"/>
                    <a:pt x="1500" y="917"/>
                  </a:cubicBezTo>
                  <a:cubicBezTo>
                    <a:pt x="1572" y="905"/>
                    <a:pt x="1667" y="893"/>
                    <a:pt x="1738" y="870"/>
                  </a:cubicBezTo>
                  <a:cubicBezTo>
                    <a:pt x="1893" y="834"/>
                    <a:pt x="2024" y="762"/>
                    <a:pt x="2167" y="750"/>
                  </a:cubicBezTo>
                  <a:cubicBezTo>
                    <a:pt x="2322" y="727"/>
                    <a:pt x="2369" y="798"/>
                    <a:pt x="2536" y="762"/>
                  </a:cubicBezTo>
                  <a:cubicBezTo>
                    <a:pt x="2655" y="750"/>
                    <a:pt x="2727" y="679"/>
                    <a:pt x="2727" y="643"/>
                  </a:cubicBezTo>
                  <a:cubicBezTo>
                    <a:pt x="2727" y="596"/>
                    <a:pt x="2679" y="572"/>
                    <a:pt x="2703" y="524"/>
                  </a:cubicBezTo>
                  <a:cubicBezTo>
                    <a:pt x="2715" y="500"/>
                    <a:pt x="2750" y="477"/>
                    <a:pt x="2750" y="453"/>
                  </a:cubicBezTo>
                  <a:cubicBezTo>
                    <a:pt x="2750" y="429"/>
                    <a:pt x="2727" y="417"/>
                    <a:pt x="2715" y="393"/>
                  </a:cubicBezTo>
                  <a:cubicBezTo>
                    <a:pt x="2691" y="358"/>
                    <a:pt x="2762" y="298"/>
                    <a:pt x="2810" y="238"/>
                  </a:cubicBezTo>
                  <a:cubicBezTo>
                    <a:pt x="2846" y="191"/>
                    <a:pt x="2834" y="131"/>
                    <a:pt x="2703" y="131"/>
                  </a:cubicBezTo>
                  <a:cubicBezTo>
                    <a:pt x="2655" y="131"/>
                    <a:pt x="2596" y="143"/>
                    <a:pt x="2560" y="131"/>
                  </a:cubicBezTo>
                  <a:cubicBezTo>
                    <a:pt x="2489" y="131"/>
                    <a:pt x="2500" y="96"/>
                    <a:pt x="2500" y="60"/>
                  </a:cubicBezTo>
                  <a:cubicBezTo>
                    <a:pt x="2500" y="36"/>
                    <a:pt x="2429" y="0"/>
                    <a:pt x="2334" y="36"/>
                  </a:cubicBezTo>
                  <a:cubicBezTo>
                    <a:pt x="2215" y="72"/>
                    <a:pt x="2274" y="108"/>
                    <a:pt x="2262" y="155"/>
                  </a:cubicBezTo>
                  <a:cubicBezTo>
                    <a:pt x="2238" y="191"/>
                    <a:pt x="2084" y="250"/>
                    <a:pt x="1977" y="262"/>
                  </a:cubicBezTo>
                  <a:cubicBezTo>
                    <a:pt x="1810" y="274"/>
                    <a:pt x="1893" y="227"/>
                    <a:pt x="1893" y="179"/>
                  </a:cubicBezTo>
                  <a:cubicBezTo>
                    <a:pt x="1905" y="131"/>
                    <a:pt x="1953" y="96"/>
                    <a:pt x="1798" y="96"/>
                  </a:cubicBezTo>
                  <a:cubicBezTo>
                    <a:pt x="1643" y="96"/>
                    <a:pt x="1488" y="155"/>
                    <a:pt x="1476" y="227"/>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16"/>
            <p:cNvSpPr/>
            <p:nvPr/>
          </p:nvSpPr>
          <p:spPr>
            <a:xfrm>
              <a:off x="2333216" y="2825116"/>
              <a:ext cx="115104" cy="18304"/>
            </a:xfrm>
            <a:custGeom>
              <a:avLst/>
              <a:gdLst/>
              <a:ahLst/>
              <a:cxnLst/>
              <a:rect l="l" t="t" r="r" b="b"/>
              <a:pathLst>
                <a:path w="3597" h="572" extrusionOk="0">
                  <a:moveTo>
                    <a:pt x="358" y="131"/>
                  </a:moveTo>
                  <a:cubicBezTo>
                    <a:pt x="251" y="155"/>
                    <a:pt x="132" y="191"/>
                    <a:pt x="96" y="238"/>
                  </a:cubicBezTo>
                  <a:cubicBezTo>
                    <a:pt x="1" y="333"/>
                    <a:pt x="489" y="310"/>
                    <a:pt x="370" y="417"/>
                  </a:cubicBezTo>
                  <a:cubicBezTo>
                    <a:pt x="346" y="441"/>
                    <a:pt x="299" y="452"/>
                    <a:pt x="275" y="476"/>
                  </a:cubicBezTo>
                  <a:cubicBezTo>
                    <a:pt x="203" y="524"/>
                    <a:pt x="275" y="572"/>
                    <a:pt x="394" y="572"/>
                  </a:cubicBezTo>
                  <a:cubicBezTo>
                    <a:pt x="525" y="560"/>
                    <a:pt x="680" y="524"/>
                    <a:pt x="799" y="476"/>
                  </a:cubicBezTo>
                  <a:cubicBezTo>
                    <a:pt x="846" y="452"/>
                    <a:pt x="894" y="429"/>
                    <a:pt x="953" y="417"/>
                  </a:cubicBezTo>
                  <a:cubicBezTo>
                    <a:pt x="1001" y="405"/>
                    <a:pt x="1061" y="405"/>
                    <a:pt x="1108" y="405"/>
                  </a:cubicBezTo>
                  <a:cubicBezTo>
                    <a:pt x="1203" y="405"/>
                    <a:pt x="1311" y="405"/>
                    <a:pt x="1406" y="417"/>
                  </a:cubicBezTo>
                  <a:cubicBezTo>
                    <a:pt x="1573" y="322"/>
                    <a:pt x="1846" y="298"/>
                    <a:pt x="2037" y="298"/>
                  </a:cubicBezTo>
                  <a:cubicBezTo>
                    <a:pt x="2263" y="298"/>
                    <a:pt x="2454" y="322"/>
                    <a:pt x="2596" y="369"/>
                  </a:cubicBezTo>
                  <a:cubicBezTo>
                    <a:pt x="2716" y="405"/>
                    <a:pt x="2799" y="441"/>
                    <a:pt x="2966" y="452"/>
                  </a:cubicBezTo>
                  <a:cubicBezTo>
                    <a:pt x="3132" y="464"/>
                    <a:pt x="3406" y="405"/>
                    <a:pt x="3525" y="333"/>
                  </a:cubicBezTo>
                  <a:cubicBezTo>
                    <a:pt x="3597" y="286"/>
                    <a:pt x="3573" y="238"/>
                    <a:pt x="3561" y="202"/>
                  </a:cubicBezTo>
                  <a:cubicBezTo>
                    <a:pt x="3513" y="119"/>
                    <a:pt x="3418" y="24"/>
                    <a:pt x="3132" y="48"/>
                  </a:cubicBezTo>
                  <a:cubicBezTo>
                    <a:pt x="2954" y="71"/>
                    <a:pt x="2727" y="131"/>
                    <a:pt x="2620" y="107"/>
                  </a:cubicBezTo>
                  <a:cubicBezTo>
                    <a:pt x="2537" y="83"/>
                    <a:pt x="2561" y="24"/>
                    <a:pt x="2454" y="24"/>
                  </a:cubicBezTo>
                  <a:cubicBezTo>
                    <a:pt x="2335" y="24"/>
                    <a:pt x="2144" y="83"/>
                    <a:pt x="2084" y="60"/>
                  </a:cubicBezTo>
                  <a:cubicBezTo>
                    <a:pt x="2073" y="48"/>
                    <a:pt x="2073" y="36"/>
                    <a:pt x="2061" y="24"/>
                  </a:cubicBezTo>
                  <a:cubicBezTo>
                    <a:pt x="2037" y="0"/>
                    <a:pt x="1894" y="12"/>
                    <a:pt x="1799" y="48"/>
                  </a:cubicBezTo>
                  <a:cubicBezTo>
                    <a:pt x="1775" y="71"/>
                    <a:pt x="1751" y="83"/>
                    <a:pt x="1715" y="95"/>
                  </a:cubicBezTo>
                  <a:cubicBezTo>
                    <a:pt x="1501" y="179"/>
                    <a:pt x="1489" y="36"/>
                    <a:pt x="1394" y="36"/>
                  </a:cubicBezTo>
                  <a:cubicBezTo>
                    <a:pt x="1239" y="24"/>
                    <a:pt x="1132" y="83"/>
                    <a:pt x="989" y="119"/>
                  </a:cubicBezTo>
                  <a:cubicBezTo>
                    <a:pt x="822" y="167"/>
                    <a:pt x="870" y="179"/>
                    <a:pt x="763" y="155"/>
                  </a:cubicBezTo>
                  <a:cubicBezTo>
                    <a:pt x="715" y="155"/>
                    <a:pt x="727" y="119"/>
                    <a:pt x="656" y="107"/>
                  </a:cubicBezTo>
                  <a:cubicBezTo>
                    <a:pt x="584" y="107"/>
                    <a:pt x="453" y="119"/>
                    <a:pt x="358" y="131"/>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16"/>
            <p:cNvSpPr/>
            <p:nvPr/>
          </p:nvSpPr>
          <p:spPr>
            <a:xfrm>
              <a:off x="2337792" y="2858236"/>
              <a:ext cx="38144" cy="16416"/>
            </a:xfrm>
            <a:custGeom>
              <a:avLst/>
              <a:gdLst/>
              <a:ahLst/>
              <a:cxnLst/>
              <a:rect l="l" t="t" r="r" b="b"/>
              <a:pathLst>
                <a:path w="1192" h="513" extrusionOk="0">
                  <a:moveTo>
                    <a:pt x="36" y="179"/>
                  </a:moveTo>
                  <a:cubicBezTo>
                    <a:pt x="13" y="191"/>
                    <a:pt x="1" y="203"/>
                    <a:pt x="1" y="203"/>
                  </a:cubicBezTo>
                  <a:cubicBezTo>
                    <a:pt x="1" y="215"/>
                    <a:pt x="25" y="215"/>
                    <a:pt x="36" y="215"/>
                  </a:cubicBezTo>
                  <a:cubicBezTo>
                    <a:pt x="84" y="215"/>
                    <a:pt x="84" y="239"/>
                    <a:pt x="120" y="251"/>
                  </a:cubicBezTo>
                  <a:cubicBezTo>
                    <a:pt x="156" y="251"/>
                    <a:pt x="203" y="251"/>
                    <a:pt x="251" y="239"/>
                  </a:cubicBezTo>
                  <a:cubicBezTo>
                    <a:pt x="382" y="215"/>
                    <a:pt x="525" y="203"/>
                    <a:pt x="656" y="179"/>
                  </a:cubicBezTo>
                  <a:cubicBezTo>
                    <a:pt x="668" y="179"/>
                    <a:pt x="691" y="179"/>
                    <a:pt x="691" y="179"/>
                  </a:cubicBezTo>
                  <a:cubicBezTo>
                    <a:pt x="715" y="179"/>
                    <a:pt x="691" y="191"/>
                    <a:pt x="668" y="203"/>
                  </a:cubicBezTo>
                  <a:cubicBezTo>
                    <a:pt x="644" y="215"/>
                    <a:pt x="620" y="215"/>
                    <a:pt x="584" y="215"/>
                  </a:cubicBezTo>
                  <a:cubicBezTo>
                    <a:pt x="394" y="239"/>
                    <a:pt x="179" y="310"/>
                    <a:pt x="48" y="382"/>
                  </a:cubicBezTo>
                  <a:cubicBezTo>
                    <a:pt x="144" y="370"/>
                    <a:pt x="239" y="346"/>
                    <a:pt x="334" y="322"/>
                  </a:cubicBezTo>
                  <a:cubicBezTo>
                    <a:pt x="429" y="310"/>
                    <a:pt x="525" y="299"/>
                    <a:pt x="584" y="299"/>
                  </a:cubicBezTo>
                  <a:cubicBezTo>
                    <a:pt x="596" y="299"/>
                    <a:pt x="608" y="299"/>
                    <a:pt x="608" y="310"/>
                  </a:cubicBezTo>
                  <a:cubicBezTo>
                    <a:pt x="608" y="322"/>
                    <a:pt x="584" y="334"/>
                    <a:pt x="548" y="334"/>
                  </a:cubicBezTo>
                  <a:cubicBezTo>
                    <a:pt x="382" y="394"/>
                    <a:pt x="215" y="441"/>
                    <a:pt x="36" y="501"/>
                  </a:cubicBezTo>
                  <a:cubicBezTo>
                    <a:pt x="72" y="513"/>
                    <a:pt x="156" y="501"/>
                    <a:pt x="239" y="489"/>
                  </a:cubicBezTo>
                  <a:cubicBezTo>
                    <a:pt x="322" y="465"/>
                    <a:pt x="417" y="453"/>
                    <a:pt x="501" y="430"/>
                  </a:cubicBezTo>
                  <a:cubicBezTo>
                    <a:pt x="596" y="418"/>
                    <a:pt x="703" y="394"/>
                    <a:pt x="775" y="358"/>
                  </a:cubicBezTo>
                  <a:cubicBezTo>
                    <a:pt x="846" y="334"/>
                    <a:pt x="870" y="299"/>
                    <a:pt x="953" y="263"/>
                  </a:cubicBezTo>
                  <a:cubicBezTo>
                    <a:pt x="989" y="251"/>
                    <a:pt x="1025" y="251"/>
                    <a:pt x="1060" y="239"/>
                  </a:cubicBezTo>
                  <a:cubicBezTo>
                    <a:pt x="1144" y="215"/>
                    <a:pt x="1191" y="168"/>
                    <a:pt x="1168" y="144"/>
                  </a:cubicBezTo>
                  <a:cubicBezTo>
                    <a:pt x="1156" y="120"/>
                    <a:pt x="1060" y="120"/>
                    <a:pt x="977" y="144"/>
                  </a:cubicBezTo>
                  <a:cubicBezTo>
                    <a:pt x="953" y="156"/>
                    <a:pt x="941" y="156"/>
                    <a:pt x="929" y="156"/>
                  </a:cubicBezTo>
                  <a:cubicBezTo>
                    <a:pt x="882" y="168"/>
                    <a:pt x="882" y="144"/>
                    <a:pt x="918" y="120"/>
                  </a:cubicBezTo>
                  <a:cubicBezTo>
                    <a:pt x="953" y="96"/>
                    <a:pt x="1013" y="84"/>
                    <a:pt x="1049" y="72"/>
                  </a:cubicBezTo>
                  <a:cubicBezTo>
                    <a:pt x="1096" y="37"/>
                    <a:pt x="1084" y="13"/>
                    <a:pt x="1025" y="1"/>
                  </a:cubicBezTo>
                  <a:cubicBezTo>
                    <a:pt x="977" y="1"/>
                    <a:pt x="906" y="13"/>
                    <a:pt x="822" y="25"/>
                  </a:cubicBezTo>
                  <a:cubicBezTo>
                    <a:pt x="584" y="60"/>
                    <a:pt x="251" y="96"/>
                    <a:pt x="36" y="179"/>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16"/>
            <p:cNvSpPr/>
            <p:nvPr/>
          </p:nvSpPr>
          <p:spPr>
            <a:xfrm>
              <a:off x="2486784" y="2826620"/>
              <a:ext cx="284640" cy="37760"/>
            </a:xfrm>
            <a:custGeom>
              <a:avLst/>
              <a:gdLst/>
              <a:ahLst/>
              <a:cxnLst/>
              <a:rect l="l" t="t" r="r" b="b"/>
              <a:pathLst>
                <a:path w="8895" h="1180" extrusionOk="0">
                  <a:moveTo>
                    <a:pt x="1060" y="275"/>
                  </a:moveTo>
                  <a:cubicBezTo>
                    <a:pt x="881" y="286"/>
                    <a:pt x="714" y="286"/>
                    <a:pt x="548" y="286"/>
                  </a:cubicBezTo>
                  <a:cubicBezTo>
                    <a:pt x="464" y="298"/>
                    <a:pt x="381" y="298"/>
                    <a:pt x="298" y="310"/>
                  </a:cubicBezTo>
                  <a:cubicBezTo>
                    <a:pt x="107" y="358"/>
                    <a:pt x="0" y="453"/>
                    <a:pt x="60" y="501"/>
                  </a:cubicBezTo>
                  <a:cubicBezTo>
                    <a:pt x="107" y="548"/>
                    <a:pt x="274" y="560"/>
                    <a:pt x="417" y="572"/>
                  </a:cubicBezTo>
                  <a:cubicBezTo>
                    <a:pt x="560" y="584"/>
                    <a:pt x="703" y="584"/>
                    <a:pt x="845" y="596"/>
                  </a:cubicBezTo>
                  <a:cubicBezTo>
                    <a:pt x="988" y="608"/>
                    <a:pt x="1167" y="608"/>
                    <a:pt x="1346" y="560"/>
                  </a:cubicBezTo>
                  <a:cubicBezTo>
                    <a:pt x="1465" y="536"/>
                    <a:pt x="1560" y="489"/>
                    <a:pt x="1667" y="477"/>
                  </a:cubicBezTo>
                  <a:cubicBezTo>
                    <a:pt x="1810" y="465"/>
                    <a:pt x="1798" y="525"/>
                    <a:pt x="1857" y="560"/>
                  </a:cubicBezTo>
                  <a:cubicBezTo>
                    <a:pt x="1893" y="584"/>
                    <a:pt x="1965" y="584"/>
                    <a:pt x="2012" y="608"/>
                  </a:cubicBezTo>
                  <a:cubicBezTo>
                    <a:pt x="2131" y="644"/>
                    <a:pt x="2108" y="727"/>
                    <a:pt x="2024" y="810"/>
                  </a:cubicBezTo>
                  <a:cubicBezTo>
                    <a:pt x="1953" y="906"/>
                    <a:pt x="1822" y="989"/>
                    <a:pt x="1738" y="1072"/>
                  </a:cubicBezTo>
                  <a:cubicBezTo>
                    <a:pt x="1691" y="1120"/>
                    <a:pt x="1667" y="1179"/>
                    <a:pt x="1786" y="1179"/>
                  </a:cubicBezTo>
                  <a:cubicBezTo>
                    <a:pt x="1893" y="1179"/>
                    <a:pt x="2048" y="1108"/>
                    <a:pt x="2179" y="1096"/>
                  </a:cubicBezTo>
                  <a:cubicBezTo>
                    <a:pt x="2286" y="1072"/>
                    <a:pt x="2369" y="1084"/>
                    <a:pt x="2477" y="1084"/>
                  </a:cubicBezTo>
                  <a:cubicBezTo>
                    <a:pt x="2703" y="1084"/>
                    <a:pt x="2965" y="989"/>
                    <a:pt x="3215" y="929"/>
                  </a:cubicBezTo>
                  <a:cubicBezTo>
                    <a:pt x="3274" y="906"/>
                    <a:pt x="3358" y="894"/>
                    <a:pt x="3417" y="894"/>
                  </a:cubicBezTo>
                  <a:cubicBezTo>
                    <a:pt x="3441" y="894"/>
                    <a:pt x="3465" y="894"/>
                    <a:pt x="3489" y="906"/>
                  </a:cubicBezTo>
                  <a:cubicBezTo>
                    <a:pt x="3679" y="953"/>
                    <a:pt x="4036" y="941"/>
                    <a:pt x="4358" y="870"/>
                  </a:cubicBezTo>
                  <a:cubicBezTo>
                    <a:pt x="4477" y="846"/>
                    <a:pt x="4596" y="810"/>
                    <a:pt x="4715" y="786"/>
                  </a:cubicBezTo>
                  <a:cubicBezTo>
                    <a:pt x="4786" y="775"/>
                    <a:pt x="4870" y="775"/>
                    <a:pt x="4941" y="775"/>
                  </a:cubicBezTo>
                  <a:cubicBezTo>
                    <a:pt x="5429" y="775"/>
                    <a:pt x="6037" y="739"/>
                    <a:pt x="6513" y="560"/>
                  </a:cubicBezTo>
                  <a:cubicBezTo>
                    <a:pt x="6846" y="572"/>
                    <a:pt x="7203" y="560"/>
                    <a:pt x="7572" y="536"/>
                  </a:cubicBezTo>
                  <a:cubicBezTo>
                    <a:pt x="7668" y="525"/>
                    <a:pt x="7751" y="513"/>
                    <a:pt x="7834" y="501"/>
                  </a:cubicBezTo>
                  <a:cubicBezTo>
                    <a:pt x="8001" y="465"/>
                    <a:pt x="8156" y="405"/>
                    <a:pt x="8323" y="394"/>
                  </a:cubicBezTo>
                  <a:cubicBezTo>
                    <a:pt x="8287" y="358"/>
                    <a:pt x="8430" y="286"/>
                    <a:pt x="8561" y="251"/>
                  </a:cubicBezTo>
                  <a:cubicBezTo>
                    <a:pt x="8692" y="215"/>
                    <a:pt x="8846" y="167"/>
                    <a:pt x="8870" y="120"/>
                  </a:cubicBezTo>
                  <a:cubicBezTo>
                    <a:pt x="8894" y="72"/>
                    <a:pt x="8799" y="60"/>
                    <a:pt x="8704" y="60"/>
                  </a:cubicBezTo>
                  <a:cubicBezTo>
                    <a:pt x="8596" y="48"/>
                    <a:pt x="8489" y="60"/>
                    <a:pt x="8406" y="36"/>
                  </a:cubicBezTo>
                  <a:cubicBezTo>
                    <a:pt x="8358" y="36"/>
                    <a:pt x="8323" y="13"/>
                    <a:pt x="8251" y="13"/>
                  </a:cubicBezTo>
                  <a:cubicBezTo>
                    <a:pt x="8192" y="24"/>
                    <a:pt x="8108" y="48"/>
                    <a:pt x="8037" y="60"/>
                  </a:cubicBezTo>
                  <a:cubicBezTo>
                    <a:pt x="7882" y="72"/>
                    <a:pt x="7811" y="24"/>
                    <a:pt x="7692" y="13"/>
                  </a:cubicBezTo>
                  <a:cubicBezTo>
                    <a:pt x="7608" y="1"/>
                    <a:pt x="7513" y="13"/>
                    <a:pt x="7406" y="24"/>
                  </a:cubicBezTo>
                  <a:cubicBezTo>
                    <a:pt x="6810" y="84"/>
                    <a:pt x="6179" y="167"/>
                    <a:pt x="5560" y="275"/>
                  </a:cubicBezTo>
                  <a:cubicBezTo>
                    <a:pt x="5025" y="370"/>
                    <a:pt x="4453" y="489"/>
                    <a:pt x="3965" y="501"/>
                  </a:cubicBezTo>
                  <a:cubicBezTo>
                    <a:pt x="3703" y="513"/>
                    <a:pt x="3489" y="477"/>
                    <a:pt x="3227" y="501"/>
                  </a:cubicBezTo>
                  <a:cubicBezTo>
                    <a:pt x="3096" y="501"/>
                    <a:pt x="2965" y="525"/>
                    <a:pt x="2870" y="513"/>
                  </a:cubicBezTo>
                  <a:cubicBezTo>
                    <a:pt x="2786" y="489"/>
                    <a:pt x="2810" y="417"/>
                    <a:pt x="2941" y="394"/>
                  </a:cubicBezTo>
                  <a:cubicBezTo>
                    <a:pt x="3024" y="370"/>
                    <a:pt x="3108" y="382"/>
                    <a:pt x="3191" y="358"/>
                  </a:cubicBezTo>
                  <a:cubicBezTo>
                    <a:pt x="3310" y="322"/>
                    <a:pt x="3286" y="263"/>
                    <a:pt x="3191" y="263"/>
                  </a:cubicBezTo>
                  <a:cubicBezTo>
                    <a:pt x="3084" y="251"/>
                    <a:pt x="2953" y="275"/>
                    <a:pt x="2846" y="275"/>
                  </a:cubicBezTo>
                  <a:cubicBezTo>
                    <a:pt x="2715" y="263"/>
                    <a:pt x="2643" y="215"/>
                    <a:pt x="2500" y="227"/>
                  </a:cubicBezTo>
                  <a:cubicBezTo>
                    <a:pt x="2405" y="239"/>
                    <a:pt x="2322" y="263"/>
                    <a:pt x="2227" y="286"/>
                  </a:cubicBezTo>
                  <a:cubicBezTo>
                    <a:pt x="1750" y="382"/>
                    <a:pt x="1453" y="263"/>
                    <a:pt x="1060" y="275"/>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6"/>
            <p:cNvSpPr/>
            <p:nvPr/>
          </p:nvSpPr>
          <p:spPr>
            <a:xfrm>
              <a:off x="2464288" y="2850620"/>
              <a:ext cx="54912" cy="18720"/>
            </a:xfrm>
            <a:custGeom>
              <a:avLst/>
              <a:gdLst/>
              <a:ahLst/>
              <a:cxnLst/>
              <a:rect l="l" t="t" r="r" b="b"/>
              <a:pathLst>
                <a:path w="1716" h="585" extrusionOk="0">
                  <a:moveTo>
                    <a:pt x="394" y="358"/>
                  </a:moveTo>
                  <a:cubicBezTo>
                    <a:pt x="346" y="370"/>
                    <a:pt x="310" y="394"/>
                    <a:pt x="274" y="406"/>
                  </a:cubicBezTo>
                  <a:cubicBezTo>
                    <a:pt x="227" y="429"/>
                    <a:pt x="179" y="453"/>
                    <a:pt x="132" y="477"/>
                  </a:cubicBezTo>
                  <a:cubicBezTo>
                    <a:pt x="72" y="501"/>
                    <a:pt x="1" y="548"/>
                    <a:pt x="24" y="560"/>
                  </a:cubicBezTo>
                  <a:cubicBezTo>
                    <a:pt x="48" y="584"/>
                    <a:pt x="144" y="572"/>
                    <a:pt x="215" y="560"/>
                  </a:cubicBezTo>
                  <a:cubicBezTo>
                    <a:pt x="298" y="537"/>
                    <a:pt x="370" y="513"/>
                    <a:pt x="441" y="501"/>
                  </a:cubicBezTo>
                  <a:cubicBezTo>
                    <a:pt x="655" y="477"/>
                    <a:pt x="691" y="572"/>
                    <a:pt x="894" y="548"/>
                  </a:cubicBezTo>
                  <a:cubicBezTo>
                    <a:pt x="965" y="548"/>
                    <a:pt x="1036" y="525"/>
                    <a:pt x="1108" y="525"/>
                  </a:cubicBezTo>
                  <a:cubicBezTo>
                    <a:pt x="1179" y="513"/>
                    <a:pt x="1227" y="537"/>
                    <a:pt x="1298" y="525"/>
                  </a:cubicBezTo>
                  <a:cubicBezTo>
                    <a:pt x="1394" y="513"/>
                    <a:pt x="1477" y="465"/>
                    <a:pt x="1513" y="429"/>
                  </a:cubicBezTo>
                  <a:cubicBezTo>
                    <a:pt x="1537" y="394"/>
                    <a:pt x="1525" y="358"/>
                    <a:pt x="1560" y="322"/>
                  </a:cubicBezTo>
                  <a:cubicBezTo>
                    <a:pt x="1596" y="287"/>
                    <a:pt x="1644" y="263"/>
                    <a:pt x="1656" y="239"/>
                  </a:cubicBezTo>
                  <a:cubicBezTo>
                    <a:pt x="1715" y="144"/>
                    <a:pt x="1477" y="1"/>
                    <a:pt x="1215" y="48"/>
                  </a:cubicBezTo>
                  <a:cubicBezTo>
                    <a:pt x="1048" y="72"/>
                    <a:pt x="965" y="108"/>
                    <a:pt x="858" y="167"/>
                  </a:cubicBezTo>
                  <a:cubicBezTo>
                    <a:pt x="679" y="251"/>
                    <a:pt x="620" y="275"/>
                    <a:pt x="394" y="358"/>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16"/>
            <p:cNvSpPr/>
            <p:nvPr/>
          </p:nvSpPr>
          <p:spPr>
            <a:xfrm>
              <a:off x="2526400" y="2707388"/>
              <a:ext cx="618400" cy="126112"/>
            </a:xfrm>
            <a:custGeom>
              <a:avLst/>
              <a:gdLst/>
              <a:ahLst/>
              <a:cxnLst/>
              <a:rect l="l" t="t" r="r" b="b"/>
              <a:pathLst>
                <a:path w="19325" h="3941" extrusionOk="0">
                  <a:moveTo>
                    <a:pt x="4037" y="3239"/>
                  </a:moveTo>
                  <a:cubicBezTo>
                    <a:pt x="3953" y="3227"/>
                    <a:pt x="3858" y="3227"/>
                    <a:pt x="3751" y="3239"/>
                  </a:cubicBezTo>
                  <a:cubicBezTo>
                    <a:pt x="3644" y="3250"/>
                    <a:pt x="3513" y="3310"/>
                    <a:pt x="3525" y="3334"/>
                  </a:cubicBezTo>
                  <a:cubicBezTo>
                    <a:pt x="3525" y="3358"/>
                    <a:pt x="3572" y="3369"/>
                    <a:pt x="3608" y="3369"/>
                  </a:cubicBezTo>
                  <a:cubicBezTo>
                    <a:pt x="3703" y="3381"/>
                    <a:pt x="3810" y="3381"/>
                    <a:pt x="3870" y="3405"/>
                  </a:cubicBezTo>
                  <a:cubicBezTo>
                    <a:pt x="3941" y="3429"/>
                    <a:pt x="3918" y="3489"/>
                    <a:pt x="3810" y="3524"/>
                  </a:cubicBezTo>
                  <a:cubicBezTo>
                    <a:pt x="3763" y="3536"/>
                    <a:pt x="3715" y="3536"/>
                    <a:pt x="3667" y="3548"/>
                  </a:cubicBezTo>
                  <a:cubicBezTo>
                    <a:pt x="3477" y="3572"/>
                    <a:pt x="3286" y="3584"/>
                    <a:pt x="3096" y="3620"/>
                  </a:cubicBezTo>
                  <a:cubicBezTo>
                    <a:pt x="2905" y="3643"/>
                    <a:pt x="2691" y="3691"/>
                    <a:pt x="2560" y="3762"/>
                  </a:cubicBezTo>
                  <a:cubicBezTo>
                    <a:pt x="2417" y="3834"/>
                    <a:pt x="2382" y="3917"/>
                    <a:pt x="2524" y="3941"/>
                  </a:cubicBezTo>
                  <a:cubicBezTo>
                    <a:pt x="2703" y="3905"/>
                    <a:pt x="2882" y="3858"/>
                    <a:pt x="3060" y="3822"/>
                  </a:cubicBezTo>
                  <a:cubicBezTo>
                    <a:pt x="3108" y="3822"/>
                    <a:pt x="3156" y="3810"/>
                    <a:pt x="3191" y="3810"/>
                  </a:cubicBezTo>
                  <a:cubicBezTo>
                    <a:pt x="3251" y="3810"/>
                    <a:pt x="3215" y="3858"/>
                    <a:pt x="3251" y="3881"/>
                  </a:cubicBezTo>
                  <a:cubicBezTo>
                    <a:pt x="3334" y="3929"/>
                    <a:pt x="3656" y="3786"/>
                    <a:pt x="3822" y="3798"/>
                  </a:cubicBezTo>
                  <a:cubicBezTo>
                    <a:pt x="3882" y="3798"/>
                    <a:pt x="3906" y="3810"/>
                    <a:pt x="3941" y="3822"/>
                  </a:cubicBezTo>
                  <a:cubicBezTo>
                    <a:pt x="4120" y="3858"/>
                    <a:pt x="4489" y="3739"/>
                    <a:pt x="4751" y="3727"/>
                  </a:cubicBezTo>
                  <a:cubicBezTo>
                    <a:pt x="4870" y="3715"/>
                    <a:pt x="4977" y="3727"/>
                    <a:pt x="5108" y="3703"/>
                  </a:cubicBezTo>
                  <a:cubicBezTo>
                    <a:pt x="5382" y="3655"/>
                    <a:pt x="5513" y="3477"/>
                    <a:pt x="5775" y="3453"/>
                  </a:cubicBezTo>
                  <a:cubicBezTo>
                    <a:pt x="5906" y="3441"/>
                    <a:pt x="5953" y="3489"/>
                    <a:pt x="6049" y="3500"/>
                  </a:cubicBezTo>
                  <a:cubicBezTo>
                    <a:pt x="6251" y="3524"/>
                    <a:pt x="6549" y="3429"/>
                    <a:pt x="6775" y="3346"/>
                  </a:cubicBezTo>
                  <a:cubicBezTo>
                    <a:pt x="6763" y="3429"/>
                    <a:pt x="7251" y="3334"/>
                    <a:pt x="7227" y="3417"/>
                  </a:cubicBezTo>
                  <a:cubicBezTo>
                    <a:pt x="7216" y="3441"/>
                    <a:pt x="7180" y="3465"/>
                    <a:pt x="7168" y="3477"/>
                  </a:cubicBezTo>
                  <a:cubicBezTo>
                    <a:pt x="7132" y="3524"/>
                    <a:pt x="7275" y="3536"/>
                    <a:pt x="7406" y="3512"/>
                  </a:cubicBezTo>
                  <a:cubicBezTo>
                    <a:pt x="7537" y="3489"/>
                    <a:pt x="7644" y="3453"/>
                    <a:pt x="7751" y="3405"/>
                  </a:cubicBezTo>
                  <a:cubicBezTo>
                    <a:pt x="7835" y="3369"/>
                    <a:pt x="7930" y="3334"/>
                    <a:pt x="8037" y="3322"/>
                  </a:cubicBezTo>
                  <a:cubicBezTo>
                    <a:pt x="8085" y="3310"/>
                    <a:pt x="8132" y="3310"/>
                    <a:pt x="8180" y="3310"/>
                  </a:cubicBezTo>
                  <a:cubicBezTo>
                    <a:pt x="8466" y="3286"/>
                    <a:pt x="8799" y="3179"/>
                    <a:pt x="8918" y="3072"/>
                  </a:cubicBezTo>
                  <a:cubicBezTo>
                    <a:pt x="8561" y="3036"/>
                    <a:pt x="8180" y="3024"/>
                    <a:pt x="7775" y="3036"/>
                  </a:cubicBezTo>
                  <a:cubicBezTo>
                    <a:pt x="8168" y="2988"/>
                    <a:pt x="8549" y="2941"/>
                    <a:pt x="8942" y="2905"/>
                  </a:cubicBezTo>
                  <a:cubicBezTo>
                    <a:pt x="8835" y="2869"/>
                    <a:pt x="8954" y="2774"/>
                    <a:pt x="9121" y="2727"/>
                  </a:cubicBezTo>
                  <a:cubicBezTo>
                    <a:pt x="9287" y="2679"/>
                    <a:pt x="9478" y="2667"/>
                    <a:pt x="9668" y="2643"/>
                  </a:cubicBezTo>
                  <a:cubicBezTo>
                    <a:pt x="9990" y="2596"/>
                    <a:pt x="10335" y="2536"/>
                    <a:pt x="10656" y="2465"/>
                  </a:cubicBezTo>
                  <a:cubicBezTo>
                    <a:pt x="10740" y="2441"/>
                    <a:pt x="10811" y="2429"/>
                    <a:pt x="10871" y="2405"/>
                  </a:cubicBezTo>
                  <a:cubicBezTo>
                    <a:pt x="10906" y="2381"/>
                    <a:pt x="10930" y="2357"/>
                    <a:pt x="10978" y="2334"/>
                  </a:cubicBezTo>
                  <a:cubicBezTo>
                    <a:pt x="11061" y="2286"/>
                    <a:pt x="11180" y="2274"/>
                    <a:pt x="11287" y="2238"/>
                  </a:cubicBezTo>
                  <a:cubicBezTo>
                    <a:pt x="11395" y="2215"/>
                    <a:pt x="11490" y="2155"/>
                    <a:pt x="11430" y="2143"/>
                  </a:cubicBezTo>
                  <a:cubicBezTo>
                    <a:pt x="11407" y="2131"/>
                    <a:pt x="11359" y="2131"/>
                    <a:pt x="11311" y="2131"/>
                  </a:cubicBezTo>
                  <a:cubicBezTo>
                    <a:pt x="11121" y="2143"/>
                    <a:pt x="10930" y="2155"/>
                    <a:pt x="10740" y="2167"/>
                  </a:cubicBezTo>
                  <a:cubicBezTo>
                    <a:pt x="10597" y="2167"/>
                    <a:pt x="10442" y="2179"/>
                    <a:pt x="10299" y="2215"/>
                  </a:cubicBezTo>
                  <a:cubicBezTo>
                    <a:pt x="10144" y="2238"/>
                    <a:pt x="10002" y="2286"/>
                    <a:pt x="9847" y="2322"/>
                  </a:cubicBezTo>
                  <a:cubicBezTo>
                    <a:pt x="9644" y="2369"/>
                    <a:pt x="9418" y="2381"/>
                    <a:pt x="9287" y="2346"/>
                  </a:cubicBezTo>
                  <a:cubicBezTo>
                    <a:pt x="9382" y="2298"/>
                    <a:pt x="9513" y="2250"/>
                    <a:pt x="9656" y="2203"/>
                  </a:cubicBezTo>
                  <a:cubicBezTo>
                    <a:pt x="9621" y="2179"/>
                    <a:pt x="9549" y="2167"/>
                    <a:pt x="9442" y="2167"/>
                  </a:cubicBezTo>
                  <a:cubicBezTo>
                    <a:pt x="9680" y="2119"/>
                    <a:pt x="9990" y="2072"/>
                    <a:pt x="10097" y="2119"/>
                  </a:cubicBezTo>
                  <a:cubicBezTo>
                    <a:pt x="10109" y="2131"/>
                    <a:pt x="10121" y="2143"/>
                    <a:pt x="10144" y="2155"/>
                  </a:cubicBezTo>
                  <a:cubicBezTo>
                    <a:pt x="10252" y="2191"/>
                    <a:pt x="10502" y="2131"/>
                    <a:pt x="10668" y="2072"/>
                  </a:cubicBezTo>
                  <a:cubicBezTo>
                    <a:pt x="10692" y="2024"/>
                    <a:pt x="10466" y="2036"/>
                    <a:pt x="10537" y="1988"/>
                  </a:cubicBezTo>
                  <a:cubicBezTo>
                    <a:pt x="10561" y="1976"/>
                    <a:pt x="10609" y="1965"/>
                    <a:pt x="10656" y="1965"/>
                  </a:cubicBezTo>
                  <a:cubicBezTo>
                    <a:pt x="10787" y="1953"/>
                    <a:pt x="10930" y="1953"/>
                    <a:pt x="11061" y="1917"/>
                  </a:cubicBezTo>
                  <a:cubicBezTo>
                    <a:pt x="11121" y="1905"/>
                    <a:pt x="11180" y="1881"/>
                    <a:pt x="11252" y="1869"/>
                  </a:cubicBezTo>
                  <a:cubicBezTo>
                    <a:pt x="11407" y="1834"/>
                    <a:pt x="11561" y="1845"/>
                    <a:pt x="11704" y="1845"/>
                  </a:cubicBezTo>
                  <a:cubicBezTo>
                    <a:pt x="11954" y="1834"/>
                    <a:pt x="12240" y="1786"/>
                    <a:pt x="12490" y="1715"/>
                  </a:cubicBezTo>
                  <a:cubicBezTo>
                    <a:pt x="12621" y="1679"/>
                    <a:pt x="12716" y="1667"/>
                    <a:pt x="12859" y="1643"/>
                  </a:cubicBezTo>
                  <a:cubicBezTo>
                    <a:pt x="12859" y="1595"/>
                    <a:pt x="13038" y="1536"/>
                    <a:pt x="13192" y="1500"/>
                  </a:cubicBezTo>
                  <a:cubicBezTo>
                    <a:pt x="13347" y="1476"/>
                    <a:pt x="13514" y="1464"/>
                    <a:pt x="13669" y="1429"/>
                  </a:cubicBezTo>
                  <a:cubicBezTo>
                    <a:pt x="13835" y="1405"/>
                    <a:pt x="13978" y="1345"/>
                    <a:pt x="14121" y="1298"/>
                  </a:cubicBezTo>
                  <a:cubicBezTo>
                    <a:pt x="15276" y="929"/>
                    <a:pt x="16800" y="869"/>
                    <a:pt x="17955" y="512"/>
                  </a:cubicBezTo>
                  <a:cubicBezTo>
                    <a:pt x="17598" y="512"/>
                    <a:pt x="17205" y="560"/>
                    <a:pt x="16836" y="619"/>
                  </a:cubicBezTo>
                  <a:cubicBezTo>
                    <a:pt x="17657" y="452"/>
                    <a:pt x="18491" y="298"/>
                    <a:pt x="19324" y="131"/>
                  </a:cubicBezTo>
                  <a:cubicBezTo>
                    <a:pt x="19288" y="60"/>
                    <a:pt x="19050" y="48"/>
                    <a:pt x="18836" y="36"/>
                  </a:cubicBezTo>
                  <a:cubicBezTo>
                    <a:pt x="18253" y="24"/>
                    <a:pt x="17669" y="12"/>
                    <a:pt x="17098" y="0"/>
                  </a:cubicBezTo>
                  <a:cubicBezTo>
                    <a:pt x="16991" y="0"/>
                    <a:pt x="16872" y="0"/>
                    <a:pt x="16752" y="12"/>
                  </a:cubicBezTo>
                  <a:cubicBezTo>
                    <a:pt x="16538" y="48"/>
                    <a:pt x="16371" y="131"/>
                    <a:pt x="16205" y="202"/>
                  </a:cubicBezTo>
                  <a:cubicBezTo>
                    <a:pt x="15895" y="321"/>
                    <a:pt x="15478" y="405"/>
                    <a:pt x="15109" y="441"/>
                  </a:cubicBezTo>
                  <a:cubicBezTo>
                    <a:pt x="15288" y="262"/>
                    <a:pt x="16062" y="202"/>
                    <a:pt x="16407" y="36"/>
                  </a:cubicBezTo>
                  <a:cubicBezTo>
                    <a:pt x="15788" y="71"/>
                    <a:pt x="15169" y="119"/>
                    <a:pt x="14550" y="155"/>
                  </a:cubicBezTo>
                  <a:cubicBezTo>
                    <a:pt x="14324" y="179"/>
                    <a:pt x="14074" y="191"/>
                    <a:pt x="13871" y="262"/>
                  </a:cubicBezTo>
                  <a:cubicBezTo>
                    <a:pt x="13788" y="286"/>
                    <a:pt x="13728" y="321"/>
                    <a:pt x="13645" y="345"/>
                  </a:cubicBezTo>
                  <a:cubicBezTo>
                    <a:pt x="13502" y="393"/>
                    <a:pt x="13323" y="405"/>
                    <a:pt x="13169" y="417"/>
                  </a:cubicBezTo>
                  <a:cubicBezTo>
                    <a:pt x="12335" y="500"/>
                    <a:pt x="11490" y="583"/>
                    <a:pt x="10645" y="667"/>
                  </a:cubicBezTo>
                  <a:cubicBezTo>
                    <a:pt x="10883" y="702"/>
                    <a:pt x="11121" y="750"/>
                    <a:pt x="11359" y="798"/>
                  </a:cubicBezTo>
                  <a:cubicBezTo>
                    <a:pt x="10966" y="857"/>
                    <a:pt x="10645" y="810"/>
                    <a:pt x="10371" y="762"/>
                  </a:cubicBezTo>
                  <a:cubicBezTo>
                    <a:pt x="9918" y="857"/>
                    <a:pt x="9442" y="929"/>
                    <a:pt x="9001" y="964"/>
                  </a:cubicBezTo>
                  <a:cubicBezTo>
                    <a:pt x="8966" y="1024"/>
                    <a:pt x="9168" y="1024"/>
                    <a:pt x="9311" y="1024"/>
                  </a:cubicBezTo>
                  <a:cubicBezTo>
                    <a:pt x="9454" y="1024"/>
                    <a:pt x="9549" y="1083"/>
                    <a:pt x="9394" y="1119"/>
                  </a:cubicBezTo>
                  <a:cubicBezTo>
                    <a:pt x="8954" y="1119"/>
                    <a:pt x="8573" y="1083"/>
                    <a:pt x="8251" y="1012"/>
                  </a:cubicBezTo>
                  <a:cubicBezTo>
                    <a:pt x="8085" y="1048"/>
                    <a:pt x="8073" y="1119"/>
                    <a:pt x="8132" y="1167"/>
                  </a:cubicBezTo>
                  <a:cubicBezTo>
                    <a:pt x="8192" y="1203"/>
                    <a:pt x="8275" y="1250"/>
                    <a:pt x="8168" y="1310"/>
                  </a:cubicBezTo>
                  <a:cubicBezTo>
                    <a:pt x="8049" y="1262"/>
                    <a:pt x="7918" y="1226"/>
                    <a:pt x="7799" y="1191"/>
                  </a:cubicBezTo>
                  <a:cubicBezTo>
                    <a:pt x="7751" y="1226"/>
                    <a:pt x="7716" y="1262"/>
                    <a:pt x="7668" y="1298"/>
                  </a:cubicBezTo>
                  <a:cubicBezTo>
                    <a:pt x="7632" y="1167"/>
                    <a:pt x="7061" y="1203"/>
                    <a:pt x="6704" y="1179"/>
                  </a:cubicBezTo>
                  <a:cubicBezTo>
                    <a:pt x="6585" y="1167"/>
                    <a:pt x="6489" y="1143"/>
                    <a:pt x="6358" y="1143"/>
                  </a:cubicBezTo>
                  <a:cubicBezTo>
                    <a:pt x="6227" y="1143"/>
                    <a:pt x="6061" y="1167"/>
                    <a:pt x="5942" y="1214"/>
                  </a:cubicBezTo>
                  <a:cubicBezTo>
                    <a:pt x="5823" y="1262"/>
                    <a:pt x="5834" y="1334"/>
                    <a:pt x="5977" y="1322"/>
                  </a:cubicBezTo>
                  <a:cubicBezTo>
                    <a:pt x="5703" y="1369"/>
                    <a:pt x="5418" y="1417"/>
                    <a:pt x="5132" y="1464"/>
                  </a:cubicBezTo>
                  <a:cubicBezTo>
                    <a:pt x="5346" y="1500"/>
                    <a:pt x="5668" y="1500"/>
                    <a:pt x="6001" y="1441"/>
                  </a:cubicBezTo>
                  <a:cubicBezTo>
                    <a:pt x="6239" y="1405"/>
                    <a:pt x="6561" y="1345"/>
                    <a:pt x="6632" y="1405"/>
                  </a:cubicBezTo>
                  <a:cubicBezTo>
                    <a:pt x="6477" y="1464"/>
                    <a:pt x="6287" y="1500"/>
                    <a:pt x="6108" y="1524"/>
                  </a:cubicBezTo>
                  <a:cubicBezTo>
                    <a:pt x="5727" y="1572"/>
                    <a:pt x="5334" y="1536"/>
                    <a:pt x="5025" y="1655"/>
                  </a:cubicBezTo>
                  <a:cubicBezTo>
                    <a:pt x="4918" y="1595"/>
                    <a:pt x="4691" y="1524"/>
                    <a:pt x="4429" y="1607"/>
                  </a:cubicBezTo>
                  <a:cubicBezTo>
                    <a:pt x="4322" y="1643"/>
                    <a:pt x="4251" y="1679"/>
                    <a:pt x="4156" y="1715"/>
                  </a:cubicBezTo>
                  <a:cubicBezTo>
                    <a:pt x="3751" y="1869"/>
                    <a:pt x="3215" y="1750"/>
                    <a:pt x="2798" y="1905"/>
                  </a:cubicBezTo>
                  <a:cubicBezTo>
                    <a:pt x="2715" y="1929"/>
                    <a:pt x="2655" y="1965"/>
                    <a:pt x="2667" y="1988"/>
                  </a:cubicBezTo>
                  <a:cubicBezTo>
                    <a:pt x="2715" y="2048"/>
                    <a:pt x="3036" y="1953"/>
                    <a:pt x="3191" y="1965"/>
                  </a:cubicBezTo>
                  <a:cubicBezTo>
                    <a:pt x="3013" y="1988"/>
                    <a:pt x="2846" y="2084"/>
                    <a:pt x="2894" y="2131"/>
                  </a:cubicBezTo>
                  <a:cubicBezTo>
                    <a:pt x="3286" y="2000"/>
                    <a:pt x="3775" y="1917"/>
                    <a:pt x="4156" y="1917"/>
                  </a:cubicBezTo>
                  <a:cubicBezTo>
                    <a:pt x="4060" y="1988"/>
                    <a:pt x="3810" y="2012"/>
                    <a:pt x="3608" y="2048"/>
                  </a:cubicBezTo>
                  <a:cubicBezTo>
                    <a:pt x="3417" y="2072"/>
                    <a:pt x="3144" y="2179"/>
                    <a:pt x="3275" y="2203"/>
                  </a:cubicBezTo>
                  <a:cubicBezTo>
                    <a:pt x="3739" y="2084"/>
                    <a:pt x="4251" y="2024"/>
                    <a:pt x="4644" y="2036"/>
                  </a:cubicBezTo>
                  <a:cubicBezTo>
                    <a:pt x="4763" y="2048"/>
                    <a:pt x="4870" y="2048"/>
                    <a:pt x="5001" y="2024"/>
                  </a:cubicBezTo>
                  <a:cubicBezTo>
                    <a:pt x="5072" y="2000"/>
                    <a:pt x="5132" y="1988"/>
                    <a:pt x="5203" y="1965"/>
                  </a:cubicBezTo>
                  <a:cubicBezTo>
                    <a:pt x="5418" y="1929"/>
                    <a:pt x="5465" y="2024"/>
                    <a:pt x="5430" y="2096"/>
                  </a:cubicBezTo>
                  <a:cubicBezTo>
                    <a:pt x="5930" y="1941"/>
                    <a:pt x="6477" y="1822"/>
                    <a:pt x="7013" y="1750"/>
                  </a:cubicBezTo>
                  <a:cubicBezTo>
                    <a:pt x="7537" y="1679"/>
                    <a:pt x="8049" y="1655"/>
                    <a:pt x="8573" y="1595"/>
                  </a:cubicBezTo>
                  <a:cubicBezTo>
                    <a:pt x="9311" y="1524"/>
                    <a:pt x="10061" y="1381"/>
                    <a:pt x="10811" y="1238"/>
                  </a:cubicBezTo>
                  <a:cubicBezTo>
                    <a:pt x="10514" y="1453"/>
                    <a:pt x="9490" y="1441"/>
                    <a:pt x="9252" y="1655"/>
                  </a:cubicBezTo>
                  <a:cubicBezTo>
                    <a:pt x="9478" y="1643"/>
                    <a:pt x="9740" y="1619"/>
                    <a:pt x="9990" y="1572"/>
                  </a:cubicBezTo>
                  <a:cubicBezTo>
                    <a:pt x="9680" y="1703"/>
                    <a:pt x="9204" y="1750"/>
                    <a:pt x="8823" y="1774"/>
                  </a:cubicBezTo>
                  <a:cubicBezTo>
                    <a:pt x="8442" y="1786"/>
                    <a:pt x="8025" y="1798"/>
                    <a:pt x="7644" y="1905"/>
                  </a:cubicBezTo>
                  <a:cubicBezTo>
                    <a:pt x="7573" y="2036"/>
                    <a:pt x="7858" y="2119"/>
                    <a:pt x="8239" y="2072"/>
                  </a:cubicBezTo>
                  <a:cubicBezTo>
                    <a:pt x="8144" y="2155"/>
                    <a:pt x="7823" y="2215"/>
                    <a:pt x="7644" y="2191"/>
                  </a:cubicBezTo>
                  <a:cubicBezTo>
                    <a:pt x="7466" y="2167"/>
                    <a:pt x="7406" y="2107"/>
                    <a:pt x="7347" y="2048"/>
                  </a:cubicBezTo>
                  <a:cubicBezTo>
                    <a:pt x="7287" y="1988"/>
                    <a:pt x="7204" y="1917"/>
                    <a:pt x="7001" y="1917"/>
                  </a:cubicBezTo>
                  <a:cubicBezTo>
                    <a:pt x="6846" y="1905"/>
                    <a:pt x="6656" y="1941"/>
                    <a:pt x="6477" y="1965"/>
                  </a:cubicBezTo>
                  <a:cubicBezTo>
                    <a:pt x="6263" y="2000"/>
                    <a:pt x="6061" y="2036"/>
                    <a:pt x="5846" y="2072"/>
                  </a:cubicBezTo>
                  <a:cubicBezTo>
                    <a:pt x="5680" y="2096"/>
                    <a:pt x="5501" y="2131"/>
                    <a:pt x="5346" y="2179"/>
                  </a:cubicBezTo>
                  <a:cubicBezTo>
                    <a:pt x="5203" y="2238"/>
                    <a:pt x="5108" y="2310"/>
                    <a:pt x="5203" y="2346"/>
                  </a:cubicBezTo>
                  <a:lnTo>
                    <a:pt x="4799" y="2393"/>
                  </a:lnTo>
                  <a:cubicBezTo>
                    <a:pt x="4894" y="2274"/>
                    <a:pt x="4632" y="2215"/>
                    <a:pt x="4322" y="2226"/>
                  </a:cubicBezTo>
                  <a:cubicBezTo>
                    <a:pt x="4013" y="2226"/>
                    <a:pt x="3656" y="2286"/>
                    <a:pt x="3322" y="2322"/>
                  </a:cubicBezTo>
                  <a:cubicBezTo>
                    <a:pt x="2989" y="2357"/>
                    <a:pt x="2644" y="2357"/>
                    <a:pt x="2560" y="2262"/>
                  </a:cubicBezTo>
                  <a:cubicBezTo>
                    <a:pt x="2536" y="2238"/>
                    <a:pt x="2536" y="2203"/>
                    <a:pt x="2489" y="2179"/>
                  </a:cubicBezTo>
                  <a:cubicBezTo>
                    <a:pt x="2382" y="2131"/>
                    <a:pt x="2096" y="2167"/>
                    <a:pt x="1870" y="2203"/>
                  </a:cubicBezTo>
                  <a:cubicBezTo>
                    <a:pt x="1632" y="2238"/>
                    <a:pt x="1346" y="2250"/>
                    <a:pt x="1346" y="2167"/>
                  </a:cubicBezTo>
                  <a:cubicBezTo>
                    <a:pt x="1358" y="2143"/>
                    <a:pt x="1381" y="2119"/>
                    <a:pt x="1358" y="2096"/>
                  </a:cubicBezTo>
                  <a:cubicBezTo>
                    <a:pt x="1322" y="2084"/>
                    <a:pt x="1251" y="2084"/>
                    <a:pt x="1179" y="2096"/>
                  </a:cubicBezTo>
                  <a:cubicBezTo>
                    <a:pt x="881" y="2131"/>
                    <a:pt x="548" y="2191"/>
                    <a:pt x="250" y="2274"/>
                  </a:cubicBezTo>
                  <a:cubicBezTo>
                    <a:pt x="250" y="2334"/>
                    <a:pt x="477" y="2322"/>
                    <a:pt x="655" y="2310"/>
                  </a:cubicBezTo>
                  <a:cubicBezTo>
                    <a:pt x="834" y="2298"/>
                    <a:pt x="1024" y="2322"/>
                    <a:pt x="905" y="2393"/>
                  </a:cubicBezTo>
                  <a:cubicBezTo>
                    <a:pt x="631" y="2381"/>
                    <a:pt x="274" y="2453"/>
                    <a:pt x="0" y="2548"/>
                  </a:cubicBezTo>
                  <a:cubicBezTo>
                    <a:pt x="358" y="2536"/>
                    <a:pt x="727" y="2536"/>
                    <a:pt x="1084" y="2524"/>
                  </a:cubicBezTo>
                  <a:cubicBezTo>
                    <a:pt x="1060" y="2572"/>
                    <a:pt x="893" y="2619"/>
                    <a:pt x="762" y="2643"/>
                  </a:cubicBezTo>
                  <a:cubicBezTo>
                    <a:pt x="631" y="2667"/>
                    <a:pt x="477" y="2691"/>
                    <a:pt x="358" y="2727"/>
                  </a:cubicBezTo>
                  <a:cubicBezTo>
                    <a:pt x="238" y="2774"/>
                    <a:pt x="191" y="2846"/>
                    <a:pt x="322" y="2846"/>
                  </a:cubicBezTo>
                  <a:cubicBezTo>
                    <a:pt x="631" y="2727"/>
                    <a:pt x="1036" y="2643"/>
                    <a:pt x="1370" y="2619"/>
                  </a:cubicBezTo>
                  <a:cubicBezTo>
                    <a:pt x="1489" y="2643"/>
                    <a:pt x="1227" y="2750"/>
                    <a:pt x="1036" y="2786"/>
                  </a:cubicBezTo>
                  <a:cubicBezTo>
                    <a:pt x="834" y="2822"/>
                    <a:pt x="608" y="2834"/>
                    <a:pt x="465" y="2905"/>
                  </a:cubicBezTo>
                  <a:cubicBezTo>
                    <a:pt x="310" y="2988"/>
                    <a:pt x="453" y="3048"/>
                    <a:pt x="655" y="3036"/>
                  </a:cubicBezTo>
                  <a:cubicBezTo>
                    <a:pt x="858" y="3036"/>
                    <a:pt x="1096" y="2988"/>
                    <a:pt x="1298" y="2988"/>
                  </a:cubicBezTo>
                  <a:cubicBezTo>
                    <a:pt x="1108" y="3048"/>
                    <a:pt x="929" y="3096"/>
                    <a:pt x="739" y="3131"/>
                  </a:cubicBezTo>
                  <a:cubicBezTo>
                    <a:pt x="1155" y="3119"/>
                    <a:pt x="1632" y="3060"/>
                    <a:pt x="2096" y="2965"/>
                  </a:cubicBezTo>
                  <a:cubicBezTo>
                    <a:pt x="2060" y="3072"/>
                    <a:pt x="1524" y="3143"/>
                    <a:pt x="1334" y="3262"/>
                  </a:cubicBezTo>
                  <a:cubicBezTo>
                    <a:pt x="1179" y="3358"/>
                    <a:pt x="1370" y="3429"/>
                    <a:pt x="1608" y="3417"/>
                  </a:cubicBezTo>
                  <a:cubicBezTo>
                    <a:pt x="1858" y="3393"/>
                    <a:pt x="2132" y="3334"/>
                    <a:pt x="2394" y="3298"/>
                  </a:cubicBezTo>
                  <a:cubicBezTo>
                    <a:pt x="2548" y="3274"/>
                    <a:pt x="2715" y="3262"/>
                    <a:pt x="2882" y="3215"/>
                  </a:cubicBezTo>
                  <a:cubicBezTo>
                    <a:pt x="3025" y="3179"/>
                    <a:pt x="3132" y="3131"/>
                    <a:pt x="3263" y="3084"/>
                  </a:cubicBezTo>
                  <a:cubicBezTo>
                    <a:pt x="3596" y="2953"/>
                    <a:pt x="4001" y="2881"/>
                    <a:pt x="4382" y="2822"/>
                  </a:cubicBezTo>
                  <a:cubicBezTo>
                    <a:pt x="4596" y="2786"/>
                    <a:pt x="4810" y="2750"/>
                    <a:pt x="5025" y="2715"/>
                  </a:cubicBezTo>
                  <a:cubicBezTo>
                    <a:pt x="5239" y="2667"/>
                    <a:pt x="5465" y="2631"/>
                    <a:pt x="5656" y="2572"/>
                  </a:cubicBezTo>
                  <a:cubicBezTo>
                    <a:pt x="5858" y="2512"/>
                    <a:pt x="6013" y="2417"/>
                    <a:pt x="5965" y="2357"/>
                  </a:cubicBezTo>
                  <a:cubicBezTo>
                    <a:pt x="6156" y="2322"/>
                    <a:pt x="6311" y="2357"/>
                    <a:pt x="6323" y="2417"/>
                  </a:cubicBezTo>
                  <a:cubicBezTo>
                    <a:pt x="6334" y="2477"/>
                    <a:pt x="6192" y="2560"/>
                    <a:pt x="6001" y="2607"/>
                  </a:cubicBezTo>
                  <a:cubicBezTo>
                    <a:pt x="6334" y="2548"/>
                    <a:pt x="6668" y="2536"/>
                    <a:pt x="6882" y="2584"/>
                  </a:cubicBezTo>
                  <a:cubicBezTo>
                    <a:pt x="6263" y="2750"/>
                    <a:pt x="5584" y="2715"/>
                    <a:pt x="5001" y="2774"/>
                  </a:cubicBezTo>
                  <a:cubicBezTo>
                    <a:pt x="4834" y="2786"/>
                    <a:pt x="4656" y="2834"/>
                    <a:pt x="4489" y="2881"/>
                  </a:cubicBezTo>
                  <a:cubicBezTo>
                    <a:pt x="4406" y="2905"/>
                    <a:pt x="4310" y="2941"/>
                    <a:pt x="4203" y="2953"/>
                  </a:cubicBezTo>
                  <a:cubicBezTo>
                    <a:pt x="4120" y="2965"/>
                    <a:pt x="4037" y="2965"/>
                    <a:pt x="3953" y="2988"/>
                  </a:cubicBezTo>
                  <a:cubicBezTo>
                    <a:pt x="3787" y="3012"/>
                    <a:pt x="3644" y="3096"/>
                    <a:pt x="3679" y="3143"/>
                  </a:cubicBezTo>
                  <a:cubicBezTo>
                    <a:pt x="3727" y="3191"/>
                    <a:pt x="3929" y="3191"/>
                    <a:pt x="4072" y="3131"/>
                  </a:cubicBezTo>
                  <a:cubicBezTo>
                    <a:pt x="4108" y="3131"/>
                    <a:pt x="4132" y="3119"/>
                    <a:pt x="4168" y="3119"/>
                  </a:cubicBezTo>
                  <a:cubicBezTo>
                    <a:pt x="4191" y="3108"/>
                    <a:pt x="4215" y="3108"/>
                    <a:pt x="4239" y="3108"/>
                  </a:cubicBezTo>
                  <a:cubicBezTo>
                    <a:pt x="4394" y="3108"/>
                    <a:pt x="4572" y="3036"/>
                    <a:pt x="4727" y="3000"/>
                  </a:cubicBezTo>
                  <a:cubicBezTo>
                    <a:pt x="4930" y="2953"/>
                    <a:pt x="5144" y="2929"/>
                    <a:pt x="5299" y="2941"/>
                  </a:cubicBezTo>
                  <a:cubicBezTo>
                    <a:pt x="5370" y="2941"/>
                    <a:pt x="5430" y="2965"/>
                    <a:pt x="5418" y="2988"/>
                  </a:cubicBezTo>
                  <a:cubicBezTo>
                    <a:pt x="5418" y="2988"/>
                    <a:pt x="5406" y="3000"/>
                    <a:pt x="5406" y="3000"/>
                  </a:cubicBezTo>
                  <a:cubicBezTo>
                    <a:pt x="5394" y="3000"/>
                    <a:pt x="5382" y="3012"/>
                    <a:pt x="5370" y="3012"/>
                  </a:cubicBezTo>
                  <a:cubicBezTo>
                    <a:pt x="5263" y="3024"/>
                    <a:pt x="5168" y="3024"/>
                    <a:pt x="5061" y="3048"/>
                  </a:cubicBezTo>
                  <a:cubicBezTo>
                    <a:pt x="4965" y="3060"/>
                    <a:pt x="4858" y="3072"/>
                    <a:pt x="4775" y="3108"/>
                  </a:cubicBezTo>
                  <a:cubicBezTo>
                    <a:pt x="4763" y="3119"/>
                    <a:pt x="4751" y="3119"/>
                    <a:pt x="4739" y="3131"/>
                  </a:cubicBezTo>
                  <a:cubicBezTo>
                    <a:pt x="4727" y="3155"/>
                    <a:pt x="4799" y="3155"/>
                    <a:pt x="4858" y="3143"/>
                  </a:cubicBezTo>
                  <a:cubicBezTo>
                    <a:pt x="5072" y="3131"/>
                    <a:pt x="5299" y="3108"/>
                    <a:pt x="5513" y="3084"/>
                  </a:cubicBezTo>
                  <a:cubicBezTo>
                    <a:pt x="5584" y="3072"/>
                    <a:pt x="5656" y="3060"/>
                    <a:pt x="5727" y="3060"/>
                  </a:cubicBezTo>
                  <a:cubicBezTo>
                    <a:pt x="5870" y="3048"/>
                    <a:pt x="5918" y="3072"/>
                    <a:pt x="6013" y="3084"/>
                  </a:cubicBezTo>
                  <a:cubicBezTo>
                    <a:pt x="6120" y="3108"/>
                    <a:pt x="6239" y="3119"/>
                    <a:pt x="6334" y="3143"/>
                  </a:cubicBezTo>
                  <a:cubicBezTo>
                    <a:pt x="5525" y="3286"/>
                    <a:pt x="4668" y="3286"/>
                    <a:pt x="4037" y="3239"/>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16"/>
            <p:cNvSpPr/>
            <p:nvPr/>
          </p:nvSpPr>
          <p:spPr>
            <a:xfrm>
              <a:off x="2462016" y="2814428"/>
              <a:ext cx="101376" cy="18720"/>
            </a:xfrm>
            <a:custGeom>
              <a:avLst/>
              <a:gdLst/>
              <a:ahLst/>
              <a:cxnLst/>
              <a:rect l="l" t="t" r="r" b="b"/>
              <a:pathLst>
                <a:path w="3168" h="585" extrusionOk="0">
                  <a:moveTo>
                    <a:pt x="429" y="24"/>
                  </a:moveTo>
                  <a:cubicBezTo>
                    <a:pt x="369" y="24"/>
                    <a:pt x="310" y="36"/>
                    <a:pt x="262" y="48"/>
                  </a:cubicBezTo>
                  <a:cubicBezTo>
                    <a:pt x="179" y="72"/>
                    <a:pt x="131" y="108"/>
                    <a:pt x="95" y="132"/>
                  </a:cubicBezTo>
                  <a:cubicBezTo>
                    <a:pt x="0" y="251"/>
                    <a:pt x="95" y="334"/>
                    <a:pt x="274" y="370"/>
                  </a:cubicBezTo>
                  <a:cubicBezTo>
                    <a:pt x="441" y="417"/>
                    <a:pt x="691" y="429"/>
                    <a:pt x="929" y="441"/>
                  </a:cubicBezTo>
                  <a:cubicBezTo>
                    <a:pt x="977" y="441"/>
                    <a:pt x="1024" y="441"/>
                    <a:pt x="1036" y="453"/>
                  </a:cubicBezTo>
                  <a:cubicBezTo>
                    <a:pt x="1048" y="477"/>
                    <a:pt x="1012" y="501"/>
                    <a:pt x="1000" y="525"/>
                  </a:cubicBezTo>
                  <a:cubicBezTo>
                    <a:pt x="988" y="584"/>
                    <a:pt x="1203" y="584"/>
                    <a:pt x="1381" y="560"/>
                  </a:cubicBezTo>
                  <a:cubicBezTo>
                    <a:pt x="1798" y="525"/>
                    <a:pt x="2215" y="477"/>
                    <a:pt x="2643" y="441"/>
                  </a:cubicBezTo>
                  <a:cubicBezTo>
                    <a:pt x="2762" y="429"/>
                    <a:pt x="2893" y="405"/>
                    <a:pt x="3001" y="370"/>
                  </a:cubicBezTo>
                  <a:cubicBezTo>
                    <a:pt x="3167" y="298"/>
                    <a:pt x="3096" y="227"/>
                    <a:pt x="2929" y="215"/>
                  </a:cubicBezTo>
                  <a:cubicBezTo>
                    <a:pt x="2751" y="215"/>
                    <a:pt x="2536" y="263"/>
                    <a:pt x="2346" y="286"/>
                  </a:cubicBezTo>
                  <a:cubicBezTo>
                    <a:pt x="1989" y="334"/>
                    <a:pt x="1667" y="179"/>
                    <a:pt x="1453" y="132"/>
                  </a:cubicBezTo>
                  <a:cubicBezTo>
                    <a:pt x="1155" y="72"/>
                    <a:pt x="881" y="1"/>
                    <a:pt x="429" y="24"/>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6"/>
            <p:cNvSpPr/>
            <p:nvPr/>
          </p:nvSpPr>
          <p:spPr>
            <a:xfrm>
              <a:off x="2915776" y="2652508"/>
              <a:ext cx="1069504" cy="318560"/>
            </a:xfrm>
            <a:custGeom>
              <a:avLst/>
              <a:gdLst/>
              <a:ahLst/>
              <a:cxnLst/>
              <a:rect l="l" t="t" r="r" b="b"/>
              <a:pathLst>
                <a:path w="33422" h="9955" extrusionOk="0">
                  <a:moveTo>
                    <a:pt x="6787" y="4370"/>
                  </a:moveTo>
                  <a:cubicBezTo>
                    <a:pt x="6942" y="4394"/>
                    <a:pt x="7144" y="4382"/>
                    <a:pt x="7323" y="4382"/>
                  </a:cubicBezTo>
                  <a:cubicBezTo>
                    <a:pt x="8406" y="4382"/>
                    <a:pt x="8942" y="4799"/>
                    <a:pt x="8394" y="5227"/>
                  </a:cubicBezTo>
                  <a:cubicBezTo>
                    <a:pt x="8133" y="5442"/>
                    <a:pt x="7668" y="5716"/>
                    <a:pt x="8061" y="5811"/>
                  </a:cubicBezTo>
                  <a:cubicBezTo>
                    <a:pt x="8371" y="5870"/>
                    <a:pt x="8895" y="5739"/>
                    <a:pt x="9347" y="5680"/>
                  </a:cubicBezTo>
                  <a:cubicBezTo>
                    <a:pt x="10419" y="5525"/>
                    <a:pt x="11192" y="5930"/>
                    <a:pt x="10573" y="6311"/>
                  </a:cubicBezTo>
                  <a:cubicBezTo>
                    <a:pt x="10407" y="6418"/>
                    <a:pt x="10168" y="6513"/>
                    <a:pt x="10073" y="6620"/>
                  </a:cubicBezTo>
                  <a:cubicBezTo>
                    <a:pt x="9859" y="6847"/>
                    <a:pt x="10395" y="7013"/>
                    <a:pt x="10216" y="7240"/>
                  </a:cubicBezTo>
                  <a:cubicBezTo>
                    <a:pt x="10049" y="7466"/>
                    <a:pt x="9156" y="7644"/>
                    <a:pt x="8799" y="7525"/>
                  </a:cubicBezTo>
                  <a:cubicBezTo>
                    <a:pt x="8406" y="7811"/>
                    <a:pt x="8644" y="8073"/>
                    <a:pt x="8883" y="8299"/>
                  </a:cubicBezTo>
                  <a:cubicBezTo>
                    <a:pt x="9097" y="8513"/>
                    <a:pt x="9311" y="8716"/>
                    <a:pt x="9537" y="8930"/>
                  </a:cubicBezTo>
                  <a:cubicBezTo>
                    <a:pt x="9740" y="9121"/>
                    <a:pt x="9954" y="9323"/>
                    <a:pt x="10419" y="9442"/>
                  </a:cubicBezTo>
                  <a:cubicBezTo>
                    <a:pt x="11073" y="9597"/>
                    <a:pt x="12157" y="9537"/>
                    <a:pt x="12633" y="9787"/>
                  </a:cubicBezTo>
                  <a:cubicBezTo>
                    <a:pt x="12705" y="9823"/>
                    <a:pt x="12752" y="9859"/>
                    <a:pt x="12847" y="9883"/>
                  </a:cubicBezTo>
                  <a:cubicBezTo>
                    <a:pt x="13145" y="9954"/>
                    <a:pt x="13693" y="9823"/>
                    <a:pt x="13919" y="9668"/>
                  </a:cubicBezTo>
                  <a:cubicBezTo>
                    <a:pt x="14133" y="9514"/>
                    <a:pt x="14109" y="9347"/>
                    <a:pt x="14098" y="9204"/>
                  </a:cubicBezTo>
                  <a:cubicBezTo>
                    <a:pt x="14074" y="9049"/>
                    <a:pt x="14050" y="8894"/>
                    <a:pt x="14276" y="8740"/>
                  </a:cubicBezTo>
                  <a:cubicBezTo>
                    <a:pt x="14657" y="8466"/>
                    <a:pt x="15681" y="8299"/>
                    <a:pt x="15883" y="8013"/>
                  </a:cubicBezTo>
                  <a:cubicBezTo>
                    <a:pt x="15967" y="7906"/>
                    <a:pt x="15907" y="7799"/>
                    <a:pt x="16086" y="7704"/>
                  </a:cubicBezTo>
                  <a:cubicBezTo>
                    <a:pt x="16348" y="7549"/>
                    <a:pt x="16872" y="7549"/>
                    <a:pt x="17288" y="7513"/>
                  </a:cubicBezTo>
                  <a:cubicBezTo>
                    <a:pt x="18098" y="7454"/>
                    <a:pt x="18896" y="7144"/>
                    <a:pt x="19051" y="6859"/>
                  </a:cubicBezTo>
                  <a:cubicBezTo>
                    <a:pt x="19289" y="6966"/>
                    <a:pt x="19908" y="6835"/>
                    <a:pt x="20205" y="6692"/>
                  </a:cubicBezTo>
                  <a:cubicBezTo>
                    <a:pt x="20503" y="6537"/>
                    <a:pt x="20706" y="6358"/>
                    <a:pt x="21110" y="6251"/>
                  </a:cubicBezTo>
                  <a:cubicBezTo>
                    <a:pt x="21849" y="6061"/>
                    <a:pt x="22694" y="6263"/>
                    <a:pt x="23492" y="6132"/>
                  </a:cubicBezTo>
                  <a:cubicBezTo>
                    <a:pt x="23837" y="6073"/>
                    <a:pt x="24039" y="5954"/>
                    <a:pt x="24325" y="5858"/>
                  </a:cubicBezTo>
                  <a:cubicBezTo>
                    <a:pt x="24468" y="5799"/>
                    <a:pt x="24682" y="5763"/>
                    <a:pt x="24849" y="5775"/>
                  </a:cubicBezTo>
                  <a:cubicBezTo>
                    <a:pt x="24897" y="5787"/>
                    <a:pt x="24944" y="5799"/>
                    <a:pt x="25004" y="5799"/>
                  </a:cubicBezTo>
                  <a:cubicBezTo>
                    <a:pt x="25075" y="5787"/>
                    <a:pt x="25135" y="5763"/>
                    <a:pt x="25182" y="5739"/>
                  </a:cubicBezTo>
                  <a:cubicBezTo>
                    <a:pt x="25301" y="5692"/>
                    <a:pt x="25432" y="5632"/>
                    <a:pt x="25611" y="5608"/>
                  </a:cubicBezTo>
                  <a:cubicBezTo>
                    <a:pt x="25682" y="5596"/>
                    <a:pt x="25754" y="5585"/>
                    <a:pt x="25825" y="5573"/>
                  </a:cubicBezTo>
                  <a:cubicBezTo>
                    <a:pt x="25944" y="5561"/>
                    <a:pt x="26063" y="5537"/>
                    <a:pt x="26170" y="5513"/>
                  </a:cubicBezTo>
                  <a:cubicBezTo>
                    <a:pt x="26492" y="5454"/>
                    <a:pt x="26635" y="5525"/>
                    <a:pt x="26885" y="5394"/>
                  </a:cubicBezTo>
                  <a:cubicBezTo>
                    <a:pt x="27040" y="5311"/>
                    <a:pt x="27099" y="5192"/>
                    <a:pt x="26813" y="5168"/>
                  </a:cubicBezTo>
                  <a:cubicBezTo>
                    <a:pt x="26706" y="5168"/>
                    <a:pt x="26587" y="5180"/>
                    <a:pt x="26468" y="5168"/>
                  </a:cubicBezTo>
                  <a:cubicBezTo>
                    <a:pt x="26325" y="5168"/>
                    <a:pt x="26230" y="5144"/>
                    <a:pt x="26075" y="5156"/>
                  </a:cubicBezTo>
                  <a:cubicBezTo>
                    <a:pt x="25897" y="5168"/>
                    <a:pt x="25754" y="5215"/>
                    <a:pt x="25575" y="5251"/>
                  </a:cubicBezTo>
                  <a:cubicBezTo>
                    <a:pt x="25337" y="5287"/>
                    <a:pt x="25087" y="5275"/>
                    <a:pt x="24873" y="5263"/>
                  </a:cubicBezTo>
                  <a:cubicBezTo>
                    <a:pt x="24837" y="5263"/>
                    <a:pt x="24813" y="5251"/>
                    <a:pt x="24801" y="5251"/>
                  </a:cubicBezTo>
                  <a:cubicBezTo>
                    <a:pt x="24766" y="5227"/>
                    <a:pt x="24849" y="5204"/>
                    <a:pt x="24873" y="5180"/>
                  </a:cubicBezTo>
                  <a:cubicBezTo>
                    <a:pt x="24897" y="5144"/>
                    <a:pt x="24825" y="5120"/>
                    <a:pt x="24754" y="5120"/>
                  </a:cubicBezTo>
                  <a:cubicBezTo>
                    <a:pt x="24670" y="5120"/>
                    <a:pt x="24587" y="5132"/>
                    <a:pt x="24504" y="5156"/>
                  </a:cubicBezTo>
                  <a:cubicBezTo>
                    <a:pt x="24301" y="5192"/>
                    <a:pt x="23432" y="5323"/>
                    <a:pt x="23539" y="5180"/>
                  </a:cubicBezTo>
                  <a:cubicBezTo>
                    <a:pt x="23563" y="5144"/>
                    <a:pt x="23646" y="5108"/>
                    <a:pt x="23730" y="5073"/>
                  </a:cubicBezTo>
                  <a:cubicBezTo>
                    <a:pt x="23789" y="5049"/>
                    <a:pt x="23849" y="5025"/>
                    <a:pt x="23932" y="5013"/>
                  </a:cubicBezTo>
                  <a:cubicBezTo>
                    <a:pt x="24027" y="5001"/>
                    <a:pt x="24123" y="5013"/>
                    <a:pt x="24218" y="5001"/>
                  </a:cubicBezTo>
                  <a:cubicBezTo>
                    <a:pt x="24289" y="5001"/>
                    <a:pt x="24361" y="4977"/>
                    <a:pt x="24444" y="4965"/>
                  </a:cubicBezTo>
                  <a:cubicBezTo>
                    <a:pt x="24504" y="4954"/>
                    <a:pt x="24551" y="4954"/>
                    <a:pt x="24611" y="4954"/>
                  </a:cubicBezTo>
                  <a:cubicBezTo>
                    <a:pt x="24849" y="4942"/>
                    <a:pt x="25075" y="4942"/>
                    <a:pt x="25289" y="4954"/>
                  </a:cubicBezTo>
                  <a:cubicBezTo>
                    <a:pt x="25278" y="4942"/>
                    <a:pt x="25266" y="4930"/>
                    <a:pt x="25266" y="4918"/>
                  </a:cubicBezTo>
                  <a:cubicBezTo>
                    <a:pt x="25539" y="4834"/>
                    <a:pt x="25778" y="4906"/>
                    <a:pt x="26004" y="4942"/>
                  </a:cubicBezTo>
                  <a:cubicBezTo>
                    <a:pt x="26301" y="4977"/>
                    <a:pt x="26599" y="5001"/>
                    <a:pt x="26921" y="5013"/>
                  </a:cubicBezTo>
                  <a:cubicBezTo>
                    <a:pt x="27099" y="5025"/>
                    <a:pt x="27313" y="5013"/>
                    <a:pt x="27444" y="4954"/>
                  </a:cubicBezTo>
                  <a:cubicBezTo>
                    <a:pt x="27623" y="4870"/>
                    <a:pt x="27444" y="4775"/>
                    <a:pt x="27254" y="4727"/>
                  </a:cubicBezTo>
                  <a:cubicBezTo>
                    <a:pt x="26766" y="4596"/>
                    <a:pt x="26182" y="4513"/>
                    <a:pt x="25539" y="4489"/>
                  </a:cubicBezTo>
                  <a:cubicBezTo>
                    <a:pt x="25361" y="4477"/>
                    <a:pt x="25170" y="4465"/>
                    <a:pt x="25051" y="4430"/>
                  </a:cubicBezTo>
                  <a:cubicBezTo>
                    <a:pt x="24718" y="4322"/>
                    <a:pt x="25182" y="4072"/>
                    <a:pt x="25694" y="4013"/>
                  </a:cubicBezTo>
                  <a:cubicBezTo>
                    <a:pt x="26194" y="3953"/>
                    <a:pt x="26671" y="4001"/>
                    <a:pt x="27171" y="4001"/>
                  </a:cubicBezTo>
                  <a:cubicBezTo>
                    <a:pt x="27659" y="4001"/>
                    <a:pt x="28302" y="3918"/>
                    <a:pt x="28468" y="3739"/>
                  </a:cubicBezTo>
                  <a:cubicBezTo>
                    <a:pt x="28266" y="3644"/>
                    <a:pt x="27635" y="3691"/>
                    <a:pt x="27611" y="3560"/>
                  </a:cubicBezTo>
                  <a:cubicBezTo>
                    <a:pt x="27587" y="3430"/>
                    <a:pt x="28159" y="3358"/>
                    <a:pt x="28421" y="3251"/>
                  </a:cubicBezTo>
                  <a:cubicBezTo>
                    <a:pt x="28683" y="3132"/>
                    <a:pt x="28587" y="2989"/>
                    <a:pt x="28540" y="2858"/>
                  </a:cubicBezTo>
                  <a:cubicBezTo>
                    <a:pt x="28480" y="2739"/>
                    <a:pt x="28528" y="2525"/>
                    <a:pt x="29064" y="2513"/>
                  </a:cubicBezTo>
                  <a:cubicBezTo>
                    <a:pt x="29099" y="2513"/>
                    <a:pt x="29123" y="2513"/>
                    <a:pt x="29147" y="2525"/>
                  </a:cubicBezTo>
                  <a:cubicBezTo>
                    <a:pt x="29195" y="2525"/>
                    <a:pt x="29183" y="2548"/>
                    <a:pt x="29195" y="2572"/>
                  </a:cubicBezTo>
                  <a:cubicBezTo>
                    <a:pt x="29230" y="2608"/>
                    <a:pt x="29326" y="2620"/>
                    <a:pt x="29409" y="2632"/>
                  </a:cubicBezTo>
                  <a:cubicBezTo>
                    <a:pt x="29492" y="2644"/>
                    <a:pt x="29576" y="2644"/>
                    <a:pt x="29671" y="2644"/>
                  </a:cubicBezTo>
                  <a:cubicBezTo>
                    <a:pt x="29766" y="2632"/>
                    <a:pt x="29861" y="2596"/>
                    <a:pt x="29850" y="2572"/>
                  </a:cubicBezTo>
                  <a:cubicBezTo>
                    <a:pt x="29838" y="2560"/>
                    <a:pt x="29814" y="2548"/>
                    <a:pt x="29814" y="2537"/>
                  </a:cubicBezTo>
                  <a:cubicBezTo>
                    <a:pt x="29802" y="2513"/>
                    <a:pt x="29861" y="2489"/>
                    <a:pt x="29933" y="2477"/>
                  </a:cubicBezTo>
                  <a:cubicBezTo>
                    <a:pt x="29992" y="2465"/>
                    <a:pt x="30064" y="2453"/>
                    <a:pt x="30123" y="2429"/>
                  </a:cubicBezTo>
                  <a:cubicBezTo>
                    <a:pt x="30385" y="2358"/>
                    <a:pt x="30326" y="2144"/>
                    <a:pt x="30183" y="2084"/>
                  </a:cubicBezTo>
                  <a:cubicBezTo>
                    <a:pt x="30052" y="2025"/>
                    <a:pt x="29873" y="1989"/>
                    <a:pt x="29671" y="1965"/>
                  </a:cubicBezTo>
                  <a:cubicBezTo>
                    <a:pt x="29504" y="1953"/>
                    <a:pt x="29278" y="1941"/>
                    <a:pt x="29361" y="1846"/>
                  </a:cubicBezTo>
                  <a:cubicBezTo>
                    <a:pt x="29409" y="1798"/>
                    <a:pt x="29564" y="1751"/>
                    <a:pt x="29659" y="1703"/>
                  </a:cubicBezTo>
                  <a:cubicBezTo>
                    <a:pt x="29766" y="1655"/>
                    <a:pt x="29790" y="1584"/>
                    <a:pt x="29647" y="1572"/>
                  </a:cubicBezTo>
                  <a:cubicBezTo>
                    <a:pt x="29861" y="1536"/>
                    <a:pt x="30064" y="1513"/>
                    <a:pt x="30278" y="1477"/>
                  </a:cubicBezTo>
                  <a:cubicBezTo>
                    <a:pt x="30397" y="1465"/>
                    <a:pt x="30516" y="1453"/>
                    <a:pt x="30600" y="1417"/>
                  </a:cubicBezTo>
                  <a:cubicBezTo>
                    <a:pt x="30671" y="1382"/>
                    <a:pt x="30671" y="1322"/>
                    <a:pt x="30552" y="1310"/>
                  </a:cubicBezTo>
                  <a:cubicBezTo>
                    <a:pt x="30528" y="1310"/>
                    <a:pt x="30492" y="1310"/>
                    <a:pt x="30469" y="1310"/>
                  </a:cubicBezTo>
                  <a:cubicBezTo>
                    <a:pt x="30433" y="1298"/>
                    <a:pt x="30457" y="1274"/>
                    <a:pt x="30492" y="1263"/>
                  </a:cubicBezTo>
                  <a:cubicBezTo>
                    <a:pt x="30588" y="1227"/>
                    <a:pt x="30731" y="1203"/>
                    <a:pt x="30838" y="1215"/>
                  </a:cubicBezTo>
                  <a:cubicBezTo>
                    <a:pt x="30897" y="1215"/>
                    <a:pt x="30945" y="1227"/>
                    <a:pt x="31004" y="1227"/>
                  </a:cubicBezTo>
                  <a:cubicBezTo>
                    <a:pt x="31088" y="1227"/>
                    <a:pt x="31183" y="1215"/>
                    <a:pt x="31266" y="1191"/>
                  </a:cubicBezTo>
                  <a:cubicBezTo>
                    <a:pt x="31385" y="1167"/>
                    <a:pt x="31504" y="1132"/>
                    <a:pt x="31564" y="1096"/>
                  </a:cubicBezTo>
                  <a:cubicBezTo>
                    <a:pt x="31612" y="1048"/>
                    <a:pt x="31516" y="1001"/>
                    <a:pt x="31385" y="1013"/>
                  </a:cubicBezTo>
                  <a:cubicBezTo>
                    <a:pt x="31421" y="989"/>
                    <a:pt x="31540" y="965"/>
                    <a:pt x="31624" y="965"/>
                  </a:cubicBezTo>
                  <a:cubicBezTo>
                    <a:pt x="31719" y="965"/>
                    <a:pt x="31814" y="965"/>
                    <a:pt x="31909" y="953"/>
                  </a:cubicBezTo>
                  <a:cubicBezTo>
                    <a:pt x="32124" y="929"/>
                    <a:pt x="32255" y="822"/>
                    <a:pt x="32481" y="810"/>
                  </a:cubicBezTo>
                  <a:cubicBezTo>
                    <a:pt x="32528" y="798"/>
                    <a:pt x="32588" y="810"/>
                    <a:pt x="32636" y="798"/>
                  </a:cubicBezTo>
                  <a:cubicBezTo>
                    <a:pt x="32707" y="786"/>
                    <a:pt x="32755" y="774"/>
                    <a:pt x="32814" y="751"/>
                  </a:cubicBezTo>
                  <a:cubicBezTo>
                    <a:pt x="32921" y="715"/>
                    <a:pt x="33064" y="691"/>
                    <a:pt x="33207" y="667"/>
                  </a:cubicBezTo>
                  <a:cubicBezTo>
                    <a:pt x="33267" y="667"/>
                    <a:pt x="33326" y="667"/>
                    <a:pt x="33362" y="643"/>
                  </a:cubicBezTo>
                  <a:cubicBezTo>
                    <a:pt x="33421" y="620"/>
                    <a:pt x="33362" y="584"/>
                    <a:pt x="33279" y="584"/>
                  </a:cubicBezTo>
                  <a:cubicBezTo>
                    <a:pt x="33195" y="572"/>
                    <a:pt x="33100" y="584"/>
                    <a:pt x="33017" y="584"/>
                  </a:cubicBezTo>
                  <a:cubicBezTo>
                    <a:pt x="32850" y="584"/>
                    <a:pt x="32767" y="512"/>
                    <a:pt x="32612" y="489"/>
                  </a:cubicBezTo>
                  <a:cubicBezTo>
                    <a:pt x="32386" y="453"/>
                    <a:pt x="32124" y="453"/>
                    <a:pt x="31874" y="465"/>
                  </a:cubicBezTo>
                  <a:cubicBezTo>
                    <a:pt x="31409" y="489"/>
                    <a:pt x="30945" y="560"/>
                    <a:pt x="30504" y="632"/>
                  </a:cubicBezTo>
                  <a:cubicBezTo>
                    <a:pt x="29218" y="834"/>
                    <a:pt x="27897" y="1001"/>
                    <a:pt x="26563" y="1108"/>
                  </a:cubicBezTo>
                  <a:cubicBezTo>
                    <a:pt x="27063" y="989"/>
                    <a:pt x="27528" y="846"/>
                    <a:pt x="27945" y="703"/>
                  </a:cubicBezTo>
                  <a:cubicBezTo>
                    <a:pt x="27694" y="596"/>
                    <a:pt x="27159" y="727"/>
                    <a:pt x="26742" y="786"/>
                  </a:cubicBezTo>
                  <a:cubicBezTo>
                    <a:pt x="26254" y="870"/>
                    <a:pt x="25754" y="858"/>
                    <a:pt x="25266" y="858"/>
                  </a:cubicBezTo>
                  <a:cubicBezTo>
                    <a:pt x="24254" y="858"/>
                    <a:pt x="23206" y="941"/>
                    <a:pt x="22170" y="1084"/>
                  </a:cubicBezTo>
                  <a:cubicBezTo>
                    <a:pt x="24075" y="715"/>
                    <a:pt x="26147" y="548"/>
                    <a:pt x="28040" y="596"/>
                  </a:cubicBezTo>
                  <a:cubicBezTo>
                    <a:pt x="28409" y="608"/>
                    <a:pt x="29028" y="548"/>
                    <a:pt x="28945" y="429"/>
                  </a:cubicBezTo>
                  <a:cubicBezTo>
                    <a:pt x="28921" y="405"/>
                    <a:pt x="28849" y="382"/>
                    <a:pt x="28778" y="370"/>
                  </a:cubicBezTo>
                  <a:cubicBezTo>
                    <a:pt x="28218" y="262"/>
                    <a:pt x="27194" y="417"/>
                    <a:pt x="26932" y="227"/>
                  </a:cubicBezTo>
                  <a:cubicBezTo>
                    <a:pt x="26873" y="191"/>
                    <a:pt x="26861" y="143"/>
                    <a:pt x="26790" y="120"/>
                  </a:cubicBezTo>
                  <a:cubicBezTo>
                    <a:pt x="26504" y="1"/>
                    <a:pt x="25897" y="203"/>
                    <a:pt x="25408" y="286"/>
                  </a:cubicBezTo>
                  <a:cubicBezTo>
                    <a:pt x="25016" y="346"/>
                    <a:pt x="24611" y="322"/>
                    <a:pt x="24242" y="310"/>
                  </a:cubicBezTo>
                  <a:cubicBezTo>
                    <a:pt x="22587" y="227"/>
                    <a:pt x="20717" y="239"/>
                    <a:pt x="19015" y="584"/>
                  </a:cubicBezTo>
                  <a:cubicBezTo>
                    <a:pt x="18765" y="632"/>
                    <a:pt x="18515" y="691"/>
                    <a:pt x="18241" y="715"/>
                  </a:cubicBezTo>
                  <a:cubicBezTo>
                    <a:pt x="17908" y="751"/>
                    <a:pt x="17622" y="703"/>
                    <a:pt x="17300" y="703"/>
                  </a:cubicBezTo>
                  <a:cubicBezTo>
                    <a:pt x="16991" y="691"/>
                    <a:pt x="16562" y="739"/>
                    <a:pt x="16407" y="858"/>
                  </a:cubicBezTo>
                  <a:cubicBezTo>
                    <a:pt x="16550" y="905"/>
                    <a:pt x="16622" y="977"/>
                    <a:pt x="16574" y="1060"/>
                  </a:cubicBezTo>
                  <a:cubicBezTo>
                    <a:pt x="15979" y="1036"/>
                    <a:pt x="15276" y="1084"/>
                    <a:pt x="14645" y="1215"/>
                  </a:cubicBezTo>
                  <a:cubicBezTo>
                    <a:pt x="14419" y="1441"/>
                    <a:pt x="15788" y="1298"/>
                    <a:pt x="15848" y="1501"/>
                  </a:cubicBezTo>
                  <a:cubicBezTo>
                    <a:pt x="15883" y="1644"/>
                    <a:pt x="15193" y="1763"/>
                    <a:pt x="14848" y="1703"/>
                  </a:cubicBezTo>
                  <a:cubicBezTo>
                    <a:pt x="14514" y="1655"/>
                    <a:pt x="14431" y="1513"/>
                    <a:pt x="14240" y="1405"/>
                  </a:cubicBezTo>
                  <a:cubicBezTo>
                    <a:pt x="14050" y="1298"/>
                    <a:pt x="13609" y="1215"/>
                    <a:pt x="13205" y="1322"/>
                  </a:cubicBezTo>
                  <a:cubicBezTo>
                    <a:pt x="12800" y="1429"/>
                    <a:pt x="12776" y="1608"/>
                    <a:pt x="12812" y="1751"/>
                  </a:cubicBezTo>
                  <a:cubicBezTo>
                    <a:pt x="12193" y="1703"/>
                    <a:pt x="11383" y="1679"/>
                    <a:pt x="10800" y="1894"/>
                  </a:cubicBezTo>
                  <a:cubicBezTo>
                    <a:pt x="11109" y="1786"/>
                    <a:pt x="10966" y="1632"/>
                    <a:pt x="10645" y="1596"/>
                  </a:cubicBezTo>
                  <a:cubicBezTo>
                    <a:pt x="10335" y="1572"/>
                    <a:pt x="9918" y="1632"/>
                    <a:pt x="9537" y="1691"/>
                  </a:cubicBezTo>
                  <a:cubicBezTo>
                    <a:pt x="9109" y="1751"/>
                    <a:pt x="8680" y="1810"/>
                    <a:pt x="8252" y="1882"/>
                  </a:cubicBezTo>
                  <a:cubicBezTo>
                    <a:pt x="7882" y="1929"/>
                    <a:pt x="7466" y="2001"/>
                    <a:pt x="7251" y="2132"/>
                  </a:cubicBezTo>
                  <a:cubicBezTo>
                    <a:pt x="7371" y="2048"/>
                    <a:pt x="6966" y="2048"/>
                    <a:pt x="6751" y="2120"/>
                  </a:cubicBezTo>
                  <a:cubicBezTo>
                    <a:pt x="6537" y="2191"/>
                    <a:pt x="6430" y="2298"/>
                    <a:pt x="6216" y="2370"/>
                  </a:cubicBezTo>
                  <a:cubicBezTo>
                    <a:pt x="5930" y="2465"/>
                    <a:pt x="5561" y="2477"/>
                    <a:pt x="5227" y="2501"/>
                  </a:cubicBezTo>
                  <a:cubicBezTo>
                    <a:pt x="4537" y="2560"/>
                    <a:pt x="3811" y="2739"/>
                    <a:pt x="3275" y="2965"/>
                  </a:cubicBezTo>
                  <a:cubicBezTo>
                    <a:pt x="3703" y="3060"/>
                    <a:pt x="4858" y="2763"/>
                    <a:pt x="5001" y="2953"/>
                  </a:cubicBezTo>
                  <a:cubicBezTo>
                    <a:pt x="5108" y="3108"/>
                    <a:pt x="4406" y="3275"/>
                    <a:pt x="3894" y="3358"/>
                  </a:cubicBezTo>
                  <a:cubicBezTo>
                    <a:pt x="2668" y="3537"/>
                    <a:pt x="1429" y="3715"/>
                    <a:pt x="203" y="3906"/>
                  </a:cubicBezTo>
                  <a:cubicBezTo>
                    <a:pt x="274" y="4132"/>
                    <a:pt x="1108" y="4120"/>
                    <a:pt x="1822" y="4049"/>
                  </a:cubicBezTo>
                  <a:cubicBezTo>
                    <a:pt x="2548" y="3965"/>
                    <a:pt x="3334" y="3822"/>
                    <a:pt x="3918" y="3882"/>
                  </a:cubicBezTo>
                  <a:cubicBezTo>
                    <a:pt x="3739" y="3965"/>
                    <a:pt x="3453" y="4001"/>
                    <a:pt x="3203" y="4037"/>
                  </a:cubicBezTo>
                  <a:cubicBezTo>
                    <a:pt x="2358" y="4132"/>
                    <a:pt x="1513" y="4227"/>
                    <a:pt x="655" y="4334"/>
                  </a:cubicBezTo>
                  <a:cubicBezTo>
                    <a:pt x="465" y="4358"/>
                    <a:pt x="203" y="4406"/>
                    <a:pt x="132" y="4477"/>
                  </a:cubicBezTo>
                  <a:cubicBezTo>
                    <a:pt x="1" y="4584"/>
                    <a:pt x="441" y="4573"/>
                    <a:pt x="727" y="4573"/>
                  </a:cubicBezTo>
                  <a:cubicBezTo>
                    <a:pt x="1155" y="4573"/>
                    <a:pt x="1370" y="4668"/>
                    <a:pt x="1417" y="4811"/>
                  </a:cubicBezTo>
                  <a:cubicBezTo>
                    <a:pt x="2298" y="4573"/>
                    <a:pt x="3180" y="4382"/>
                    <a:pt x="4108" y="4311"/>
                  </a:cubicBezTo>
                  <a:cubicBezTo>
                    <a:pt x="4584" y="4275"/>
                    <a:pt x="5096" y="4227"/>
                    <a:pt x="5549" y="4215"/>
                  </a:cubicBezTo>
                  <a:cubicBezTo>
                    <a:pt x="6204" y="4180"/>
                    <a:pt x="6323" y="4299"/>
                    <a:pt x="6787" y="4370"/>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6"/>
            <p:cNvSpPr/>
            <p:nvPr/>
          </p:nvSpPr>
          <p:spPr>
            <a:xfrm>
              <a:off x="3722720" y="2860156"/>
              <a:ext cx="197408" cy="39648"/>
            </a:xfrm>
            <a:custGeom>
              <a:avLst/>
              <a:gdLst/>
              <a:ahLst/>
              <a:cxnLst/>
              <a:rect l="l" t="t" r="r" b="b"/>
              <a:pathLst>
                <a:path w="6169" h="1239" extrusionOk="0">
                  <a:moveTo>
                    <a:pt x="2311" y="322"/>
                  </a:moveTo>
                  <a:cubicBezTo>
                    <a:pt x="2168" y="322"/>
                    <a:pt x="2001" y="322"/>
                    <a:pt x="1894" y="370"/>
                  </a:cubicBezTo>
                  <a:cubicBezTo>
                    <a:pt x="1858" y="381"/>
                    <a:pt x="1823" y="405"/>
                    <a:pt x="1787" y="417"/>
                  </a:cubicBezTo>
                  <a:cubicBezTo>
                    <a:pt x="1668" y="441"/>
                    <a:pt x="1537" y="405"/>
                    <a:pt x="1525" y="358"/>
                  </a:cubicBezTo>
                  <a:cubicBezTo>
                    <a:pt x="1501" y="322"/>
                    <a:pt x="1549" y="262"/>
                    <a:pt x="1525" y="227"/>
                  </a:cubicBezTo>
                  <a:cubicBezTo>
                    <a:pt x="1489" y="155"/>
                    <a:pt x="1299" y="119"/>
                    <a:pt x="1096" y="143"/>
                  </a:cubicBezTo>
                  <a:cubicBezTo>
                    <a:pt x="906" y="155"/>
                    <a:pt x="727" y="227"/>
                    <a:pt x="680" y="298"/>
                  </a:cubicBezTo>
                  <a:cubicBezTo>
                    <a:pt x="644" y="358"/>
                    <a:pt x="680" y="405"/>
                    <a:pt x="668" y="465"/>
                  </a:cubicBezTo>
                  <a:cubicBezTo>
                    <a:pt x="656" y="512"/>
                    <a:pt x="572" y="584"/>
                    <a:pt x="430" y="608"/>
                  </a:cubicBezTo>
                  <a:cubicBezTo>
                    <a:pt x="334" y="620"/>
                    <a:pt x="227" y="620"/>
                    <a:pt x="144" y="643"/>
                  </a:cubicBezTo>
                  <a:cubicBezTo>
                    <a:pt x="1" y="679"/>
                    <a:pt x="61" y="762"/>
                    <a:pt x="191" y="774"/>
                  </a:cubicBezTo>
                  <a:cubicBezTo>
                    <a:pt x="322" y="798"/>
                    <a:pt x="489" y="774"/>
                    <a:pt x="644" y="774"/>
                  </a:cubicBezTo>
                  <a:cubicBezTo>
                    <a:pt x="799" y="774"/>
                    <a:pt x="965" y="798"/>
                    <a:pt x="965" y="858"/>
                  </a:cubicBezTo>
                  <a:cubicBezTo>
                    <a:pt x="953" y="917"/>
                    <a:pt x="763" y="965"/>
                    <a:pt x="596" y="1001"/>
                  </a:cubicBezTo>
                  <a:cubicBezTo>
                    <a:pt x="430" y="1036"/>
                    <a:pt x="239" y="1108"/>
                    <a:pt x="287" y="1167"/>
                  </a:cubicBezTo>
                  <a:cubicBezTo>
                    <a:pt x="311" y="1191"/>
                    <a:pt x="382" y="1203"/>
                    <a:pt x="453" y="1203"/>
                  </a:cubicBezTo>
                  <a:cubicBezTo>
                    <a:pt x="608" y="1215"/>
                    <a:pt x="799" y="1203"/>
                    <a:pt x="953" y="1155"/>
                  </a:cubicBezTo>
                  <a:cubicBezTo>
                    <a:pt x="1084" y="1120"/>
                    <a:pt x="1180" y="1060"/>
                    <a:pt x="1323" y="1024"/>
                  </a:cubicBezTo>
                  <a:cubicBezTo>
                    <a:pt x="1561" y="989"/>
                    <a:pt x="1787" y="1036"/>
                    <a:pt x="1930" y="1096"/>
                  </a:cubicBezTo>
                  <a:cubicBezTo>
                    <a:pt x="2073" y="1155"/>
                    <a:pt x="2204" y="1227"/>
                    <a:pt x="2442" y="1227"/>
                  </a:cubicBezTo>
                  <a:cubicBezTo>
                    <a:pt x="2739" y="1239"/>
                    <a:pt x="3037" y="1132"/>
                    <a:pt x="3275" y="1048"/>
                  </a:cubicBezTo>
                  <a:cubicBezTo>
                    <a:pt x="3525" y="953"/>
                    <a:pt x="3847" y="858"/>
                    <a:pt x="4121" y="893"/>
                  </a:cubicBezTo>
                  <a:cubicBezTo>
                    <a:pt x="4228" y="905"/>
                    <a:pt x="4311" y="929"/>
                    <a:pt x="4418" y="941"/>
                  </a:cubicBezTo>
                  <a:cubicBezTo>
                    <a:pt x="4823" y="1001"/>
                    <a:pt x="5323" y="858"/>
                    <a:pt x="5692" y="727"/>
                  </a:cubicBezTo>
                  <a:cubicBezTo>
                    <a:pt x="5847" y="667"/>
                    <a:pt x="6014" y="608"/>
                    <a:pt x="6085" y="548"/>
                  </a:cubicBezTo>
                  <a:cubicBezTo>
                    <a:pt x="6168" y="477"/>
                    <a:pt x="6133" y="381"/>
                    <a:pt x="5954" y="370"/>
                  </a:cubicBezTo>
                  <a:cubicBezTo>
                    <a:pt x="5859" y="346"/>
                    <a:pt x="5740" y="358"/>
                    <a:pt x="5645" y="346"/>
                  </a:cubicBezTo>
                  <a:cubicBezTo>
                    <a:pt x="5311" y="298"/>
                    <a:pt x="5561" y="36"/>
                    <a:pt x="5204" y="12"/>
                  </a:cubicBezTo>
                  <a:cubicBezTo>
                    <a:pt x="4930" y="0"/>
                    <a:pt x="4752" y="143"/>
                    <a:pt x="4513" y="215"/>
                  </a:cubicBezTo>
                  <a:cubicBezTo>
                    <a:pt x="4085" y="346"/>
                    <a:pt x="3942" y="191"/>
                    <a:pt x="3597" y="203"/>
                  </a:cubicBezTo>
                  <a:cubicBezTo>
                    <a:pt x="3180" y="203"/>
                    <a:pt x="2751" y="322"/>
                    <a:pt x="2311" y="322"/>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6"/>
            <p:cNvSpPr/>
            <p:nvPr/>
          </p:nvSpPr>
          <p:spPr>
            <a:xfrm>
              <a:off x="2974848" y="3088764"/>
              <a:ext cx="147456" cy="48800"/>
            </a:xfrm>
            <a:custGeom>
              <a:avLst/>
              <a:gdLst/>
              <a:ahLst/>
              <a:cxnLst/>
              <a:rect l="l" t="t" r="r" b="b"/>
              <a:pathLst>
                <a:path w="4608" h="1525" extrusionOk="0">
                  <a:moveTo>
                    <a:pt x="1476" y="536"/>
                  </a:moveTo>
                  <a:cubicBezTo>
                    <a:pt x="1572" y="655"/>
                    <a:pt x="1131" y="810"/>
                    <a:pt x="810" y="917"/>
                  </a:cubicBezTo>
                  <a:cubicBezTo>
                    <a:pt x="524" y="1012"/>
                    <a:pt x="250" y="1131"/>
                    <a:pt x="119" y="1262"/>
                  </a:cubicBezTo>
                  <a:cubicBezTo>
                    <a:pt x="0" y="1393"/>
                    <a:pt x="95" y="1524"/>
                    <a:pt x="393" y="1524"/>
                  </a:cubicBezTo>
                  <a:cubicBezTo>
                    <a:pt x="750" y="1512"/>
                    <a:pt x="1119" y="1322"/>
                    <a:pt x="1512" y="1238"/>
                  </a:cubicBezTo>
                  <a:cubicBezTo>
                    <a:pt x="1965" y="1143"/>
                    <a:pt x="2369" y="1203"/>
                    <a:pt x="2715" y="1274"/>
                  </a:cubicBezTo>
                  <a:cubicBezTo>
                    <a:pt x="2822" y="1298"/>
                    <a:pt x="2929" y="1322"/>
                    <a:pt x="3036" y="1334"/>
                  </a:cubicBezTo>
                  <a:cubicBezTo>
                    <a:pt x="3262" y="1381"/>
                    <a:pt x="3512" y="1429"/>
                    <a:pt x="3810" y="1405"/>
                  </a:cubicBezTo>
                  <a:cubicBezTo>
                    <a:pt x="4120" y="1381"/>
                    <a:pt x="4489" y="1274"/>
                    <a:pt x="4548" y="1143"/>
                  </a:cubicBezTo>
                  <a:cubicBezTo>
                    <a:pt x="4608" y="1000"/>
                    <a:pt x="4251" y="953"/>
                    <a:pt x="3929" y="941"/>
                  </a:cubicBezTo>
                  <a:cubicBezTo>
                    <a:pt x="3608" y="941"/>
                    <a:pt x="3239" y="941"/>
                    <a:pt x="3108" y="834"/>
                  </a:cubicBezTo>
                  <a:cubicBezTo>
                    <a:pt x="3072" y="798"/>
                    <a:pt x="3060" y="762"/>
                    <a:pt x="3000" y="726"/>
                  </a:cubicBezTo>
                  <a:cubicBezTo>
                    <a:pt x="2810" y="655"/>
                    <a:pt x="2262" y="774"/>
                    <a:pt x="2143" y="679"/>
                  </a:cubicBezTo>
                  <a:cubicBezTo>
                    <a:pt x="1941" y="488"/>
                    <a:pt x="3477" y="72"/>
                    <a:pt x="2619" y="36"/>
                  </a:cubicBezTo>
                  <a:cubicBezTo>
                    <a:pt x="2024" y="0"/>
                    <a:pt x="1357" y="369"/>
                    <a:pt x="1476" y="536"/>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6"/>
            <p:cNvSpPr/>
            <p:nvPr/>
          </p:nvSpPr>
          <p:spPr>
            <a:xfrm>
              <a:off x="5103488" y="2727932"/>
              <a:ext cx="300256" cy="75872"/>
            </a:xfrm>
            <a:custGeom>
              <a:avLst/>
              <a:gdLst/>
              <a:ahLst/>
              <a:cxnLst/>
              <a:rect l="l" t="t" r="r" b="b"/>
              <a:pathLst>
                <a:path w="9383" h="2371" extrusionOk="0">
                  <a:moveTo>
                    <a:pt x="6870" y="263"/>
                  </a:moveTo>
                  <a:cubicBezTo>
                    <a:pt x="6668" y="251"/>
                    <a:pt x="6453" y="227"/>
                    <a:pt x="6275" y="251"/>
                  </a:cubicBezTo>
                  <a:cubicBezTo>
                    <a:pt x="6191" y="263"/>
                    <a:pt x="6108" y="275"/>
                    <a:pt x="6001" y="275"/>
                  </a:cubicBezTo>
                  <a:cubicBezTo>
                    <a:pt x="5941" y="263"/>
                    <a:pt x="5894" y="251"/>
                    <a:pt x="5834" y="239"/>
                  </a:cubicBezTo>
                  <a:cubicBezTo>
                    <a:pt x="5656" y="191"/>
                    <a:pt x="5441" y="168"/>
                    <a:pt x="5251" y="191"/>
                  </a:cubicBezTo>
                  <a:cubicBezTo>
                    <a:pt x="4906" y="203"/>
                    <a:pt x="4703" y="322"/>
                    <a:pt x="4358" y="358"/>
                  </a:cubicBezTo>
                  <a:cubicBezTo>
                    <a:pt x="4120" y="370"/>
                    <a:pt x="3822" y="346"/>
                    <a:pt x="3655" y="394"/>
                  </a:cubicBezTo>
                  <a:cubicBezTo>
                    <a:pt x="3584" y="430"/>
                    <a:pt x="3548" y="465"/>
                    <a:pt x="3453" y="489"/>
                  </a:cubicBezTo>
                  <a:cubicBezTo>
                    <a:pt x="3310" y="525"/>
                    <a:pt x="3084" y="501"/>
                    <a:pt x="2882" y="477"/>
                  </a:cubicBezTo>
                  <a:cubicBezTo>
                    <a:pt x="2679" y="453"/>
                    <a:pt x="2441" y="441"/>
                    <a:pt x="2346" y="501"/>
                  </a:cubicBezTo>
                  <a:cubicBezTo>
                    <a:pt x="2262" y="561"/>
                    <a:pt x="2381" y="644"/>
                    <a:pt x="2251" y="692"/>
                  </a:cubicBezTo>
                  <a:cubicBezTo>
                    <a:pt x="2203" y="703"/>
                    <a:pt x="2143" y="715"/>
                    <a:pt x="2072" y="715"/>
                  </a:cubicBezTo>
                  <a:cubicBezTo>
                    <a:pt x="1798" y="727"/>
                    <a:pt x="1453" y="739"/>
                    <a:pt x="1346" y="822"/>
                  </a:cubicBezTo>
                  <a:cubicBezTo>
                    <a:pt x="1334" y="834"/>
                    <a:pt x="1322" y="858"/>
                    <a:pt x="1286" y="870"/>
                  </a:cubicBezTo>
                  <a:cubicBezTo>
                    <a:pt x="1179" y="906"/>
                    <a:pt x="881" y="870"/>
                    <a:pt x="846" y="918"/>
                  </a:cubicBezTo>
                  <a:cubicBezTo>
                    <a:pt x="822" y="953"/>
                    <a:pt x="917" y="989"/>
                    <a:pt x="1012" y="1001"/>
                  </a:cubicBezTo>
                  <a:cubicBezTo>
                    <a:pt x="1108" y="1025"/>
                    <a:pt x="1227" y="1037"/>
                    <a:pt x="1298" y="1061"/>
                  </a:cubicBezTo>
                  <a:cubicBezTo>
                    <a:pt x="1346" y="1084"/>
                    <a:pt x="1369" y="1108"/>
                    <a:pt x="1369" y="1132"/>
                  </a:cubicBezTo>
                  <a:cubicBezTo>
                    <a:pt x="1393" y="1203"/>
                    <a:pt x="1262" y="1263"/>
                    <a:pt x="1072" y="1275"/>
                  </a:cubicBezTo>
                  <a:cubicBezTo>
                    <a:pt x="929" y="1275"/>
                    <a:pt x="762" y="1263"/>
                    <a:pt x="619" y="1275"/>
                  </a:cubicBezTo>
                  <a:cubicBezTo>
                    <a:pt x="488" y="1299"/>
                    <a:pt x="417" y="1358"/>
                    <a:pt x="476" y="1418"/>
                  </a:cubicBezTo>
                  <a:cubicBezTo>
                    <a:pt x="536" y="1465"/>
                    <a:pt x="679" y="1501"/>
                    <a:pt x="679" y="1549"/>
                  </a:cubicBezTo>
                  <a:cubicBezTo>
                    <a:pt x="691" y="1668"/>
                    <a:pt x="84" y="1632"/>
                    <a:pt x="12" y="1739"/>
                  </a:cubicBezTo>
                  <a:cubicBezTo>
                    <a:pt x="0" y="1763"/>
                    <a:pt x="24" y="1799"/>
                    <a:pt x="48" y="1823"/>
                  </a:cubicBezTo>
                  <a:cubicBezTo>
                    <a:pt x="84" y="1858"/>
                    <a:pt x="131" y="1906"/>
                    <a:pt x="226" y="1930"/>
                  </a:cubicBezTo>
                  <a:cubicBezTo>
                    <a:pt x="334" y="1942"/>
                    <a:pt x="453" y="1942"/>
                    <a:pt x="536" y="1918"/>
                  </a:cubicBezTo>
                  <a:cubicBezTo>
                    <a:pt x="619" y="1894"/>
                    <a:pt x="691" y="1870"/>
                    <a:pt x="774" y="1846"/>
                  </a:cubicBezTo>
                  <a:cubicBezTo>
                    <a:pt x="977" y="1799"/>
                    <a:pt x="1286" y="1811"/>
                    <a:pt x="1477" y="1882"/>
                  </a:cubicBezTo>
                  <a:cubicBezTo>
                    <a:pt x="1667" y="1954"/>
                    <a:pt x="1667" y="2073"/>
                    <a:pt x="1465" y="2120"/>
                  </a:cubicBezTo>
                  <a:cubicBezTo>
                    <a:pt x="1405" y="2132"/>
                    <a:pt x="1334" y="2132"/>
                    <a:pt x="1286" y="2156"/>
                  </a:cubicBezTo>
                  <a:cubicBezTo>
                    <a:pt x="1167" y="2204"/>
                    <a:pt x="1346" y="2299"/>
                    <a:pt x="1548" y="2323"/>
                  </a:cubicBezTo>
                  <a:cubicBezTo>
                    <a:pt x="1739" y="2335"/>
                    <a:pt x="1929" y="2311"/>
                    <a:pt x="2120" y="2299"/>
                  </a:cubicBezTo>
                  <a:cubicBezTo>
                    <a:pt x="2215" y="2299"/>
                    <a:pt x="2322" y="2299"/>
                    <a:pt x="2429" y="2299"/>
                  </a:cubicBezTo>
                  <a:cubicBezTo>
                    <a:pt x="2501" y="2299"/>
                    <a:pt x="2608" y="2311"/>
                    <a:pt x="2667" y="2323"/>
                  </a:cubicBezTo>
                  <a:cubicBezTo>
                    <a:pt x="2691" y="2335"/>
                    <a:pt x="2703" y="2346"/>
                    <a:pt x="2727" y="2346"/>
                  </a:cubicBezTo>
                  <a:cubicBezTo>
                    <a:pt x="2762" y="2370"/>
                    <a:pt x="2822" y="2370"/>
                    <a:pt x="2870" y="2358"/>
                  </a:cubicBezTo>
                  <a:cubicBezTo>
                    <a:pt x="2929" y="2358"/>
                    <a:pt x="2941" y="2335"/>
                    <a:pt x="3001" y="2323"/>
                  </a:cubicBezTo>
                  <a:cubicBezTo>
                    <a:pt x="3048" y="2323"/>
                    <a:pt x="3096" y="2323"/>
                    <a:pt x="3132" y="2323"/>
                  </a:cubicBezTo>
                  <a:cubicBezTo>
                    <a:pt x="3179" y="2335"/>
                    <a:pt x="3227" y="2323"/>
                    <a:pt x="3227" y="2311"/>
                  </a:cubicBezTo>
                  <a:cubicBezTo>
                    <a:pt x="3227" y="2299"/>
                    <a:pt x="3215" y="2299"/>
                    <a:pt x="3203" y="2287"/>
                  </a:cubicBezTo>
                  <a:cubicBezTo>
                    <a:pt x="3179" y="2275"/>
                    <a:pt x="3167" y="2263"/>
                    <a:pt x="3143" y="2263"/>
                  </a:cubicBezTo>
                  <a:cubicBezTo>
                    <a:pt x="3108" y="2251"/>
                    <a:pt x="3060" y="2227"/>
                    <a:pt x="3084" y="2216"/>
                  </a:cubicBezTo>
                  <a:cubicBezTo>
                    <a:pt x="3096" y="2216"/>
                    <a:pt x="3143" y="2216"/>
                    <a:pt x="3179" y="2216"/>
                  </a:cubicBezTo>
                  <a:cubicBezTo>
                    <a:pt x="3370" y="2239"/>
                    <a:pt x="3572" y="2263"/>
                    <a:pt x="3775" y="2263"/>
                  </a:cubicBezTo>
                  <a:cubicBezTo>
                    <a:pt x="3882" y="2275"/>
                    <a:pt x="3977" y="2275"/>
                    <a:pt x="4084" y="2275"/>
                  </a:cubicBezTo>
                  <a:cubicBezTo>
                    <a:pt x="4144" y="2275"/>
                    <a:pt x="4239" y="2287"/>
                    <a:pt x="4286" y="2275"/>
                  </a:cubicBezTo>
                  <a:cubicBezTo>
                    <a:pt x="4310" y="2263"/>
                    <a:pt x="4275" y="2239"/>
                    <a:pt x="4239" y="2239"/>
                  </a:cubicBezTo>
                  <a:cubicBezTo>
                    <a:pt x="4108" y="2204"/>
                    <a:pt x="3953" y="2204"/>
                    <a:pt x="3810" y="2192"/>
                  </a:cubicBezTo>
                  <a:cubicBezTo>
                    <a:pt x="3691" y="2180"/>
                    <a:pt x="3584" y="2144"/>
                    <a:pt x="3477" y="2132"/>
                  </a:cubicBezTo>
                  <a:cubicBezTo>
                    <a:pt x="3358" y="2120"/>
                    <a:pt x="3251" y="2120"/>
                    <a:pt x="3132" y="2096"/>
                  </a:cubicBezTo>
                  <a:cubicBezTo>
                    <a:pt x="2667" y="2025"/>
                    <a:pt x="2417" y="1799"/>
                    <a:pt x="2643" y="1668"/>
                  </a:cubicBezTo>
                  <a:cubicBezTo>
                    <a:pt x="2739" y="1608"/>
                    <a:pt x="2905" y="1561"/>
                    <a:pt x="2893" y="1489"/>
                  </a:cubicBezTo>
                  <a:cubicBezTo>
                    <a:pt x="2893" y="1442"/>
                    <a:pt x="2798" y="1406"/>
                    <a:pt x="2691" y="1370"/>
                  </a:cubicBezTo>
                  <a:cubicBezTo>
                    <a:pt x="2643" y="1358"/>
                    <a:pt x="2584" y="1346"/>
                    <a:pt x="2536" y="1334"/>
                  </a:cubicBezTo>
                  <a:cubicBezTo>
                    <a:pt x="2477" y="1311"/>
                    <a:pt x="2429" y="1287"/>
                    <a:pt x="2370" y="1275"/>
                  </a:cubicBezTo>
                  <a:cubicBezTo>
                    <a:pt x="2286" y="1251"/>
                    <a:pt x="2215" y="1227"/>
                    <a:pt x="2191" y="1192"/>
                  </a:cubicBezTo>
                  <a:cubicBezTo>
                    <a:pt x="2191" y="1192"/>
                    <a:pt x="2179" y="1192"/>
                    <a:pt x="2191" y="1192"/>
                  </a:cubicBezTo>
                  <a:cubicBezTo>
                    <a:pt x="2191" y="1180"/>
                    <a:pt x="2203" y="1180"/>
                    <a:pt x="2215" y="1180"/>
                  </a:cubicBezTo>
                  <a:cubicBezTo>
                    <a:pt x="2274" y="1168"/>
                    <a:pt x="2358" y="1180"/>
                    <a:pt x="2441" y="1192"/>
                  </a:cubicBezTo>
                  <a:cubicBezTo>
                    <a:pt x="2560" y="1192"/>
                    <a:pt x="2667" y="1192"/>
                    <a:pt x="2774" y="1192"/>
                  </a:cubicBezTo>
                  <a:cubicBezTo>
                    <a:pt x="2858" y="1192"/>
                    <a:pt x="2929" y="1192"/>
                    <a:pt x="2989" y="1180"/>
                  </a:cubicBezTo>
                  <a:cubicBezTo>
                    <a:pt x="3203" y="1144"/>
                    <a:pt x="3167" y="1037"/>
                    <a:pt x="3274" y="977"/>
                  </a:cubicBezTo>
                  <a:cubicBezTo>
                    <a:pt x="3286" y="965"/>
                    <a:pt x="3298" y="953"/>
                    <a:pt x="3322" y="953"/>
                  </a:cubicBezTo>
                  <a:cubicBezTo>
                    <a:pt x="3358" y="953"/>
                    <a:pt x="3394" y="953"/>
                    <a:pt x="3429" y="965"/>
                  </a:cubicBezTo>
                  <a:cubicBezTo>
                    <a:pt x="3667" y="989"/>
                    <a:pt x="3822" y="894"/>
                    <a:pt x="3882" y="822"/>
                  </a:cubicBezTo>
                  <a:cubicBezTo>
                    <a:pt x="3953" y="751"/>
                    <a:pt x="4084" y="656"/>
                    <a:pt x="4322" y="680"/>
                  </a:cubicBezTo>
                  <a:cubicBezTo>
                    <a:pt x="4417" y="680"/>
                    <a:pt x="4501" y="703"/>
                    <a:pt x="4596" y="715"/>
                  </a:cubicBezTo>
                  <a:cubicBezTo>
                    <a:pt x="4798" y="727"/>
                    <a:pt x="4918" y="668"/>
                    <a:pt x="5060" y="620"/>
                  </a:cubicBezTo>
                  <a:cubicBezTo>
                    <a:pt x="5179" y="596"/>
                    <a:pt x="5322" y="584"/>
                    <a:pt x="5465" y="572"/>
                  </a:cubicBezTo>
                  <a:cubicBezTo>
                    <a:pt x="5549" y="561"/>
                    <a:pt x="5644" y="561"/>
                    <a:pt x="5727" y="549"/>
                  </a:cubicBezTo>
                  <a:cubicBezTo>
                    <a:pt x="6061" y="525"/>
                    <a:pt x="6394" y="489"/>
                    <a:pt x="6739" y="489"/>
                  </a:cubicBezTo>
                  <a:cubicBezTo>
                    <a:pt x="6882" y="477"/>
                    <a:pt x="7037" y="477"/>
                    <a:pt x="7156" y="465"/>
                  </a:cubicBezTo>
                  <a:cubicBezTo>
                    <a:pt x="7275" y="441"/>
                    <a:pt x="7358" y="406"/>
                    <a:pt x="7477" y="394"/>
                  </a:cubicBezTo>
                  <a:cubicBezTo>
                    <a:pt x="7715" y="346"/>
                    <a:pt x="8037" y="382"/>
                    <a:pt x="8311" y="394"/>
                  </a:cubicBezTo>
                  <a:cubicBezTo>
                    <a:pt x="8513" y="394"/>
                    <a:pt x="8704" y="382"/>
                    <a:pt x="8858" y="358"/>
                  </a:cubicBezTo>
                  <a:cubicBezTo>
                    <a:pt x="8989" y="346"/>
                    <a:pt x="9097" y="311"/>
                    <a:pt x="9156" y="275"/>
                  </a:cubicBezTo>
                  <a:cubicBezTo>
                    <a:pt x="9382" y="96"/>
                    <a:pt x="8620" y="1"/>
                    <a:pt x="8287" y="60"/>
                  </a:cubicBezTo>
                  <a:cubicBezTo>
                    <a:pt x="7835" y="156"/>
                    <a:pt x="7489" y="275"/>
                    <a:pt x="6870" y="263"/>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16"/>
            <p:cNvSpPr/>
            <p:nvPr/>
          </p:nvSpPr>
          <p:spPr>
            <a:xfrm>
              <a:off x="5066144" y="2806812"/>
              <a:ext cx="32800" cy="13376"/>
            </a:xfrm>
            <a:custGeom>
              <a:avLst/>
              <a:gdLst/>
              <a:ahLst/>
              <a:cxnLst/>
              <a:rect l="l" t="t" r="r" b="b"/>
              <a:pathLst>
                <a:path w="1025" h="418" extrusionOk="0">
                  <a:moveTo>
                    <a:pt x="262" y="370"/>
                  </a:moveTo>
                  <a:cubicBezTo>
                    <a:pt x="358" y="405"/>
                    <a:pt x="500" y="417"/>
                    <a:pt x="608" y="393"/>
                  </a:cubicBezTo>
                  <a:cubicBezTo>
                    <a:pt x="989" y="334"/>
                    <a:pt x="1024" y="96"/>
                    <a:pt x="524" y="48"/>
                  </a:cubicBezTo>
                  <a:cubicBezTo>
                    <a:pt x="24" y="1"/>
                    <a:pt x="0" y="274"/>
                    <a:pt x="262" y="370"/>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16"/>
            <p:cNvSpPr/>
            <p:nvPr/>
          </p:nvSpPr>
          <p:spPr>
            <a:xfrm>
              <a:off x="6924288" y="3123036"/>
              <a:ext cx="92608" cy="108256"/>
            </a:xfrm>
            <a:custGeom>
              <a:avLst/>
              <a:gdLst/>
              <a:ahLst/>
              <a:cxnLst/>
              <a:rect l="l" t="t" r="r" b="b"/>
              <a:pathLst>
                <a:path w="2894" h="3383" extrusionOk="0">
                  <a:moveTo>
                    <a:pt x="1584" y="2596"/>
                  </a:moveTo>
                  <a:cubicBezTo>
                    <a:pt x="1596" y="2644"/>
                    <a:pt x="1691" y="2703"/>
                    <a:pt x="1691" y="2739"/>
                  </a:cubicBezTo>
                  <a:cubicBezTo>
                    <a:pt x="1703" y="2775"/>
                    <a:pt x="1679" y="2787"/>
                    <a:pt x="1667" y="2811"/>
                  </a:cubicBezTo>
                  <a:cubicBezTo>
                    <a:pt x="1608" y="2882"/>
                    <a:pt x="1691" y="3001"/>
                    <a:pt x="1762" y="3108"/>
                  </a:cubicBezTo>
                  <a:cubicBezTo>
                    <a:pt x="1786" y="3156"/>
                    <a:pt x="1822" y="3192"/>
                    <a:pt x="1846" y="3227"/>
                  </a:cubicBezTo>
                  <a:cubicBezTo>
                    <a:pt x="1846" y="3239"/>
                    <a:pt x="1858" y="3251"/>
                    <a:pt x="1881" y="3251"/>
                  </a:cubicBezTo>
                  <a:cubicBezTo>
                    <a:pt x="1905" y="3263"/>
                    <a:pt x="1929" y="3251"/>
                    <a:pt x="1941" y="3239"/>
                  </a:cubicBezTo>
                  <a:cubicBezTo>
                    <a:pt x="2000" y="3180"/>
                    <a:pt x="2012" y="3108"/>
                    <a:pt x="1989" y="3025"/>
                  </a:cubicBezTo>
                  <a:cubicBezTo>
                    <a:pt x="1989" y="3001"/>
                    <a:pt x="1977" y="2977"/>
                    <a:pt x="1989" y="2965"/>
                  </a:cubicBezTo>
                  <a:cubicBezTo>
                    <a:pt x="2000" y="2953"/>
                    <a:pt x="2036" y="2953"/>
                    <a:pt x="2084" y="2953"/>
                  </a:cubicBezTo>
                  <a:cubicBezTo>
                    <a:pt x="2131" y="2965"/>
                    <a:pt x="2155" y="2989"/>
                    <a:pt x="2191" y="3001"/>
                  </a:cubicBezTo>
                  <a:cubicBezTo>
                    <a:pt x="2286" y="3061"/>
                    <a:pt x="2358" y="3108"/>
                    <a:pt x="2417" y="3168"/>
                  </a:cubicBezTo>
                  <a:cubicBezTo>
                    <a:pt x="2429" y="3180"/>
                    <a:pt x="2453" y="3192"/>
                    <a:pt x="2477" y="3203"/>
                  </a:cubicBezTo>
                  <a:cubicBezTo>
                    <a:pt x="2501" y="3215"/>
                    <a:pt x="2536" y="3227"/>
                    <a:pt x="2560" y="3227"/>
                  </a:cubicBezTo>
                  <a:cubicBezTo>
                    <a:pt x="2572" y="3227"/>
                    <a:pt x="2584" y="3227"/>
                    <a:pt x="2596" y="3227"/>
                  </a:cubicBezTo>
                  <a:cubicBezTo>
                    <a:pt x="2620" y="3227"/>
                    <a:pt x="2679" y="3251"/>
                    <a:pt x="2691" y="3263"/>
                  </a:cubicBezTo>
                  <a:cubicBezTo>
                    <a:pt x="2715" y="3287"/>
                    <a:pt x="2715" y="3299"/>
                    <a:pt x="2727" y="3323"/>
                  </a:cubicBezTo>
                  <a:cubicBezTo>
                    <a:pt x="2739" y="3334"/>
                    <a:pt x="2774" y="3358"/>
                    <a:pt x="2822" y="3370"/>
                  </a:cubicBezTo>
                  <a:cubicBezTo>
                    <a:pt x="2882" y="3382"/>
                    <a:pt x="2893" y="3346"/>
                    <a:pt x="2882" y="3323"/>
                  </a:cubicBezTo>
                  <a:cubicBezTo>
                    <a:pt x="2858" y="3275"/>
                    <a:pt x="2834" y="3227"/>
                    <a:pt x="2727" y="3180"/>
                  </a:cubicBezTo>
                  <a:cubicBezTo>
                    <a:pt x="2691" y="3168"/>
                    <a:pt x="2655" y="3156"/>
                    <a:pt x="2631" y="3144"/>
                  </a:cubicBezTo>
                  <a:cubicBezTo>
                    <a:pt x="2524" y="3096"/>
                    <a:pt x="2512" y="3049"/>
                    <a:pt x="2453" y="3001"/>
                  </a:cubicBezTo>
                  <a:cubicBezTo>
                    <a:pt x="2358" y="2918"/>
                    <a:pt x="2108" y="2846"/>
                    <a:pt x="2036" y="2763"/>
                  </a:cubicBezTo>
                  <a:cubicBezTo>
                    <a:pt x="1965" y="2739"/>
                    <a:pt x="1953" y="2703"/>
                    <a:pt x="1929" y="2668"/>
                  </a:cubicBezTo>
                  <a:cubicBezTo>
                    <a:pt x="1905" y="2644"/>
                    <a:pt x="1917" y="2608"/>
                    <a:pt x="1905" y="2584"/>
                  </a:cubicBezTo>
                  <a:cubicBezTo>
                    <a:pt x="1881" y="2525"/>
                    <a:pt x="1786" y="2441"/>
                    <a:pt x="1846" y="2394"/>
                  </a:cubicBezTo>
                  <a:cubicBezTo>
                    <a:pt x="1869" y="2382"/>
                    <a:pt x="1905" y="2370"/>
                    <a:pt x="1881" y="2346"/>
                  </a:cubicBezTo>
                  <a:cubicBezTo>
                    <a:pt x="1869" y="2322"/>
                    <a:pt x="1822" y="2311"/>
                    <a:pt x="1798" y="2287"/>
                  </a:cubicBezTo>
                  <a:cubicBezTo>
                    <a:pt x="1739" y="2251"/>
                    <a:pt x="1822" y="2227"/>
                    <a:pt x="1834" y="2191"/>
                  </a:cubicBezTo>
                  <a:cubicBezTo>
                    <a:pt x="1846" y="2168"/>
                    <a:pt x="1798" y="2120"/>
                    <a:pt x="1774" y="2084"/>
                  </a:cubicBezTo>
                  <a:cubicBezTo>
                    <a:pt x="1727" y="2001"/>
                    <a:pt x="1786" y="1953"/>
                    <a:pt x="1917" y="1941"/>
                  </a:cubicBezTo>
                  <a:cubicBezTo>
                    <a:pt x="1965" y="1930"/>
                    <a:pt x="2012" y="1930"/>
                    <a:pt x="2072" y="1941"/>
                  </a:cubicBezTo>
                  <a:cubicBezTo>
                    <a:pt x="2131" y="1953"/>
                    <a:pt x="2191" y="1977"/>
                    <a:pt x="2239" y="2001"/>
                  </a:cubicBezTo>
                  <a:cubicBezTo>
                    <a:pt x="2262" y="2013"/>
                    <a:pt x="2274" y="2037"/>
                    <a:pt x="2298" y="2060"/>
                  </a:cubicBezTo>
                  <a:cubicBezTo>
                    <a:pt x="2334" y="2084"/>
                    <a:pt x="2381" y="2108"/>
                    <a:pt x="2429" y="2132"/>
                  </a:cubicBezTo>
                  <a:cubicBezTo>
                    <a:pt x="2477" y="2144"/>
                    <a:pt x="2512" y="2168"/>
                    <a:pt x="2572" y="2180"/>
                  </a:cubicBezTo>
                  <a:cubicBezTo>
                    <a:pt x="2620" y="2191"/>
                    <a:pt x="2667" y="2191"/>
                    <a:pt x="2655" y="2168"/>
                  </a:cubicBezTo>
                  <a:cubicBezTo>
                    <a:pt x="2655" y="2168"/>
                    <a:pt x="2655" y="2156"/>
                    <a:pt x="2643" y="2144"/>
                  </a:cubicBezTo>
                  <a:cubicBezTo>
                    <a:pt x="2572" y="2084"/>
                    <a:pt x="2465" y="2025"/>
                    <a:pt x="2334" y="1965"/>
                  </a:cubicBezTo>
                  <a:cubicBezTo>
                    <a:pt x="2286" y="1953"/>
                    <a:pt x="2239" y="1941"/>
                    <a:pt x="2215" y="1918"/>
                  </a:cubicBezTo>
                  <a:cubicBezTo>
                    <a:pt x="2191" y="1906"/>
                    <a:pt x="2179" y="1894"/>
                    <a:pt x="2167" y="1882"/>
                  </a:cubicBezTo>
                  <a:cubicBezTo>
                    <a:pt x="2108" y="1834"/>
                    <a:pt x="2012" y="1810"/>
                    <a:pt x="1917" y="1775"/>
                  </a:cubicBezTo>
                  <a:cubicBezTo>
                    <a:pt x="1834" y="1751"/>
                    <a:pt x="1727" y="1715"/>
                    <a:pt x="1703" y="1679"/>
                  </a:cubicBezTo>
                  <a:cubicBezTo>
                    <a:pt x="1655" y="1620"/>
                    <a:pt x="1655" y="1560"/>
                    <a:pt x="1655" y="1513"/>
                  </a:cubicBezTo>
                  <a:cubicBezTo>
                    <a:pt x="1643" y="1465"/>
                    <a:pt x="1608" y="1406"/>
                    <a:pt x="1512" y="1346"/>
                  </a:cubicBezTo>
                  <a:cubicBezTo>
                    <a:pt x="1477" y="1334"/>
                    <a:pt x="1441" y="1310"/>
                    <a:pt x="1405" y="1298"/>
                  </a:cubicBezTo>
                  <a:cubicBezTo>
                    <a:pt x="1310" y="1239"/>
                    <a:pt x="1381" y="1191"/>
                    <a:pt x="1358" y="1132"/>
                  </a:cubicBezTo>
                  <a:cubicBezTo>
                    <a:pt x="1346" y="1084"/>
                    <a:pt x="1274" y="1037"/>
                    <a:pt x="1227" y="989"/>
                  </a:cubicBezTo>
                  <a:cubicBezTo>
                    <a:pt x="1143" y="917"/>
                    <a:pt x="1096" y="846"/>
                    <a:pt x="1084" y="787"/>
                  </a:cubicBezTo>
                  <a:cubicBezTo>
                    <a:pt x="1084" y="763"/>
                    <a:pt x="1084" y="727"/>
                    <a:pt x="1048" y="703"/>
                  </a:cubicBezTo>
                  <a:cubicBezTo>
                    <a:pt x="1000" y="644"/>
                    <a:pt x="881" y="584"/>
                    <a:pt x="774" y="536"/>
                  </a:cubicBezTo>
                  <a:cubicBezTo>
                    <a:pt x="667" y="489"/>
                    <a:pt x="560" y="417"/>
                    <a:pt x="584" y="382"/>
                  </a:cubicBezTo>
                  <a:cubicBezTo>
                    <a:pt x="548" y="334"/>
                    <a:pt x="584" y="310"/>
                    <a:pt x="584" y="275"/>
                  </a:cubicBezTo>
                  <a:cubicBezTo>
                    <a:pt x="584" y="203"/>
                    <a:pt x="453" y="108"/>
                    <a:pt x="310" y="36"/>
                  </a:cubicBezTo>
                  <a:cubicBezTo>
                    <a:pt x="286" y="25"/>
                    <a:pt x="250" y="1"/>
                    <a:pt x="215" y="1"/>
                  </a:cubicBezTo>
                  <a:cubicBezTo>
                    <a:pt x="203" y="1"/>
                    <a:pt x="191" y="13"/>
                    <a:pt x="179" y="13"/>
                  </a:cubicBezTo>
                  <a:cubicBezTo>
                    <a:pt x="131" y="36"/>
                    <a:pt x="143" y="84"/>
                    <a:pt x="203" y="132"/>
                  </a:cubicBezTo>
                  <a:cubicBezTo>
                    <a:pt x="203" y="144"/>
                    <a:pt x="215" y="144"/>
                    <a:pt x="215" y="144"/>
                  </a:cubicBezTo>
                  <a:cubicBezTo>
                    <a:pt x="215" y="155"/>
                    <a:pt x="167" y="155"/>
                    <a:pt x="143" y="155"/>
                  </a:cubicBezTo>
                  <a:cubicBezTo>
                    <a:pt x="84" y="155"/>
                    <a:pt x="84" y="179"/>
                    <a:pt x="107" y="203"/>
                  </a:cubicBezTo>
                  <a:cubicBezTo>
                    <a:pt x="131" y="227"/>
                    <a:pt x="191" y="251"/>
                    <a:pt x="226" y="286"/>
                  </a:cubicBezTo>
                  <a:cubicBezTo>
                    <a:pt x="274" y="310"/>
                    <a:pt x="322" y="334"/>
                    <a:pt x="310" y="358"/>
                  </a:cubicBezTo>
                  <a:cubicBezTo>
                    <a:pt x="310" y="370"/>
                    <a:pt x="298" y="382"/>
                    <a:pt x="298" y="394"/>
                  </a:cubicBezTo>
                  <a:cubicBezTo>
                    <a:pt x="310" y="406"/>
                    <a:pt x="345" y="429"/>
                    <a:pt x="345" y="453"/>
                  </a:cubicBezTo>
                  <a:cubicBezTo>
                    <a:pt x="345" y="465"/>
                    <a:pt x="310" y="465"/>
                    <a:pt x="286" y="465"/>
                  </a:cubicBezTo>
                  <a:cubicBezTo>
                    <a:pt x="226" y="477"/>
                    <a:pt x="155" y="477"/>
                    <a:pt x="84" y="465"/>
                  </a:cubicBezTo>
                  <a:cubicBezTo>
                    <a:pt x="12" y="453"/>
                    <a:pt x="0" y="489"/>
                    <a:pt x="36" y="513"/>
                  </a:cubicBezTo>
                  <a:cubicBezTo>
                    <a:pt x="48" y="536"/>
                    <a:pt x="95" y="548"/>
                    <a:pt x="107" y="560"/>
                  </a:cubicBezTo>
                  <a:cubicBezTo>
                    <a:pt x="155" y="608"/>
                    <a:pt x="84" y="632"/>
                    <a:pt x="72" y="667"/>
                  </a:cubicBezTo>
                  <a:cubicBezTo>
                    <a:pt x="72" y="703"/>
                    <a:pt x="143" y="751"/>
                    <a:pt x="203" y="787"/>
                  </a:cubicBezTo>
                  <a:cubicBezTo>
                    <a:pt x="262" y="834"/>
                    <a:pt x="322" y="882"/>
                    <a:pt x="310" y="906"/>
                  </a:cubicBezTo>
                  <a:cubicBezTo>
                    <a:pt x="298" y="929"/>
                    <a:pt x="262" y="929"/>
                    <a:pt x="262" y="953"/>
                  </a:cubicBezTo>
                  <a:cubicBezTo>
                    <a:pt x="250" y="977"/>
                    <a:pt x="286" y="1001"/>
                    <a:pt x="322" y="1025"/>
                  </a:cubicBezTo>
                  <a:cubicBezTo>
                    <a:pt x="405" y="1108"/>
                    <a:pt x="500" y="1179"/>
                    <a:pt x="596" y="1251"/>
                  </a:cubicBezTo>
                  <a:cubicBezTo>
                    <a:pt x="762" y="1394"/>
                    <a:pt x="941" y="1537"/>
                    <a:pt x="1000" y="1668"/>
                  </a:cubicBezTo>
                  <a:cubicBezTo>
                    <a:pt x="1024" y="1703"/>
                    <a:pt x="1036" y="1751"/>
                    <a:pt x="1048" y="1787"/>
                  </a:cubicBezTo>
                  <a:cubicBezTo>
                    <a:pt x="1072" y="1858"/>
                    <a:pt x="1119" y="1930"/>
                    <a:pt x="1191" y="2001"/>
                  </a:cubicBezTo>
                  <a:cubicBezTo>
                    <a:pt x="1227" y="2049"/>
                    <a:pt x="1274" y="2096"/>
                    <a:pt x="1298" y="2144"/>
                  </a:cubicBezTo>
                  <a:cubicBezTo>
                    <a:pt x="1322" y="2191"/>
                    <a:pt x="1298" y="2227"/>
                    <a:pt x="1310" y="2275"/>
                  </a:cubicBezTo>
                  <a:cubicBezTo>
                    <a:pt x="1346" y="2382"/>
                    <a:pt x="1560" y="2501"/>
                    <a:pt x="1584" y="2596"/>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16"/>
            <p:cNvSpPr/>
            <p:nvPr/>
          </p:nvSpPr>
          <p:spPr>
            <a:xfrm>
              <a:off x="6967328" y="3229724"/>
              <a:ext cx="112800" cy="46528"/>
            </a:xfrm>
            <a:custGeom>
              <a:avLst/>
              <a:gdLst/>
              <a:ahLst/>
              <a:cxnLst/>
              <a:rect l="l" t="t" r="r" b="b"/>
              <a:pathLst>
                <a:path w="3525" h="1454" extrusionOk="0">
                  <a:moveTo>
                    <a:pt x="334" y="12"/>
                  </a:moveTo>
                  <a:cubicBezTo>
                    <a:pt x="298" y="24"/>
                    <a:pt x="263" y="36"/>
                    <a:pt x="239" y="48"/>
                  </a:cubicBezTo>
                  <a:cubicBezTo>
                    <a:pt x="370" y="131"/>
                    <a:pt x="596" y="191"/>
                    <a:pt x="691" y="274"/>
                  </a:cubicBezTo>
                  <a:cubicBezTo>
                    <a:pt x="798" y="370"/>
                    <a:pt x="655" y="429"/>
                    <a:pt x="703" y="524"/>
                  </a:cubicBezTo>
                  <a:cubicBezTo>
                    <a:pt x="727" y="548"/>
                    <a:pt x="763" y="584"/>
                    <a:pt x="798" y="620"/>
                  </a:cubicBezTo>
                  <a:cubicBezTo>
                    <a:pt x="822" y="655"/>
                    <a:pt x="834" y="691"/>
                    <a:pt x="786" y="703"/>
                  </a:cubicBezTo>
                  <a:cubicBezTo>
                    <a:pt x="751" y="715"/>
                    <a:pt x="703" y="715"/>
                    <a:pt x="703" y="727"/>
                  </a:cubicBezTo>
                  <a:cubicBezTo>
                    <a:pt x="691" y="739"/>
                    <a:pt x="703" y="751"/>
                    <a:pt x="715" y="762"/>
                  </a:cubicBezTo>
                  <a:cubicBezTo>
                    <a:pt x="775" y="822"/>
                    <a:pt x="929" y="893"/>
                    <a:pt x="894" y="929"/>
                  </a:cubicBezTo>
                  <a:cubicBezTo>
                    <a:pt x="870" y="965"/>
                    <a:pt x="751" y="953"/>
                    <a:pt x="655" y="929"/>
                  </a:cubicBezTo>
                  <a:cubicBezTo>
                    <a:pt x="548" y="893"/>
                    <a:pt x="465" y="858"/>
                    <a:pt x="382" y="810"/>
                  </a:cubicBezTo>
                  <a:cubicBezTo>
                    <a:pt x="346" y="798"/>
                    <a:pt x="310" y="786"/>
                    <a:pt x="274" y="774"/>
                  </a:cubicBezTo>
                  <a:cubicBezTo>
                    <a:pt x="251" y="774"/>
                    <a:pt x="227" y="762"/>
                    <a:pt x="203" y="762"/>
                  </a:cubicBezTo>
                  <a:cubicBezTo>
                    <a:pt x="143" y="762"/>
                    <a:pt x="96" y="762"/>
                    <a:pt x="72" y="774"/>
                  </a:cubicBezTo>
                  <a:cubicBezTo>
                    <a:pt x="48" y="786"/>
                    <a:pt x="48" y="810"/>
                    <a:pt x="96" y="834"/>
                  </a:cubicBezTo>
                  <a:cubicBezTo>
                    <a:pt x="120" y="846"/>
                    <a:pt x="143" y="858"/>
                    <a:pt x="167" y="870"/>
                  </a:cubicBezTo>
                  <a:cubicBezTo>
                    <a:pt x="227" y="893"/>
                    <a:pt x="263" y="929"/>
                    <a:pt x="251" y="953"/>
                  </a:cubicBezTo>
                  <a:cubicBezTo>
                    <a:pt x="251" y="977"/>
                    <a:pt x="203" y="989"/>
                    <a:pt x="143" y="977"/>
                  </a:cubicBezTo>
                  <a:cubicBezTo>
                    <a:pt x="120" y="977"/>
                    <a:pt x="84" y="965"/>
                    <a:pt x="60" y="965"/>
                  </a:cubicBezTo>
                  <a:cubicBezTo>
                    <a:pt x="1" y="965"/>
                    <a:pt x="1" y="1001"/>
                    <a:pt x="13" y="1024"/>
                  </a:cubicBezTo>
                  <a:cubicBezTo>
                    <a:pt x="13" y="1048"/>
                    <a:pt x="24" y="1060"/>
                    <a:pt x="48" y="1072"/>
                  </a:cubicBezTo>
                  <a:cubicBezTo>
                    <a:pt x="60" y="1096"/>
                    <a:pt x="96" y="1108"/>
                    <a:pt x="120" y="1120"/>
                  </a:cubicBezTo>
                  <a:cubicBezTo>
                    <a:pt x="298" y="1215"/>
                    <a:pt x="441" y="1322"/>
                    <a:pt x="524" y="1429"/>
                  </a:cubicBezTo>
                  <a:cubicBezTo>
                    <a:pt x="608" y="1453"/>
                    <a:pt x="679" y="1441"/>
                    <a:pt x="727" y="1429"/>
                  </a:cubicBezTo>
                  <a:cubicBezTo>
                    <a:pt x="775" y="1417"/>
                    <a:pt x="798" y="1393"/>
                    <a:pt x="858" y="1382"/>
                  </a:cubicBezTo>
                  <a:cubicBezTo>
                    <a:pt x="917" y="1370"/>
                    <a:pt x="1001" y="1370"/>
                    <a:pt x="1084" y="1405"/>
                  </a:cubicBezTo>
                  <a:cubicBezTo>
                    <a:pt x="1084" y="1382"/>
                    <a:pt x="1013" y="1358"/>
                    <a:pt x="953" y="1346"/>
                  </a:cubicBezTo>
                  <a:cubicBezTo>
                    <a:pt x="858" y="1322"/>
                    <a:pt x="775" y="1298"/>
                    <a:pt x="679" y="1274"/>
                  </a:cubicBezTo>
                  <a:cubicBezTo>
                    <a:pt x="632" y="1251"/>
                    <a:pt x="572" y="1239"/>
                    <a:pt x="524" y="1215"/>
                  </a:cubicBezTo>
                  <a:cubicBezTo>
                    <a:pt x="489" y="1191"/>
                    <a:pt x="477" y="1155"/>
                    <a:pt x="524" y="1167"/>
                  </a:cubicBezTo>
                  <a:cubicBezTo>
                    <a:pt x="524" y="1132"/>
                    <a:pt x="524" y="1096"/>
                    <a:pt x="584" y="1096"/>
                  </a:cubicBezTo>
                  <a:cubicBezTo>
                    <a:pt x="655" y="1084"/>
                    <a:pt x="739" y="1096"/>
                    <a:pt x="822" y="1108"/>
                  </a:cubicBezTo>
                  <a:cubicBezTo>
                    <a:pt x="834" y="1108"/>
                    <a:pt x="846" y="1108"/>
                    <a:pt x="858" y="1120"/>
                  </a:cubicBezTo>
                  <a:cubicBezTo>
                    <a:pt x="870" y="1120"/>
                    <a:pt x="882" y="1120"/>
                    <a:pt x="882" y="1132"/>
                  </a:cubicBezTo>
                  <a:cubicBezTo>
                    <a:pt x="905" y="1143"/>
                    <a:pt x="929" y="1167"/>
                    <a:pt x="941" y="1179"/>
                  </a:cubicBezTo>
                  <a:cubicBezTo>
                    <a:pt x="1048" y="1203"/>
                    <a:pt x="1060" y="1155"/>
                    <a:pt x="1144" y="1155"/>
                  </a:cubicBezTo>
                  <a:cubicBezTo>
                    <a:pt x="1227" y="1155"/>
                    <a:pt x="1346" y="1203"/>
                    <a:pt x="1429" y="1239"/>
                  </a:cubicBezTo>
                  <a:cubicBezTo>
                    <a:pt x="1501" y="1286"/>
                    <a:pt x="1572" y="1334"/>
                    <a:pt x="1667" y="1370"/>
                  </a:cubicBezTo>
                  <a:cubicBezTo>
                    <a:pt x="1810" y="1405"/>
                    <a:pt x="1929" y="1405"/>
                    <a:pt x="2060" y="1417"/>
                  </a:cubicBezTo>
                  <a:cubicBezTo>
                    <a:pt x="2144" y="1417"/>
                    <a:pt x="2227" y="1441"/>
                    <a:pt x="2287" y="1429"/>
                  </a:cubicBezTo>
                  <a:cubicBezTo>
                    <a:pt x="2346" y="1417"/>
                    <a:pt x="2370" y="1382"/>
                    <a:pt x="2358" y="1346"/>
                  </a:cubicBezTo>
                  <a:cubicBezTo>
                    <a:pt x="2358" y="1310"/>
                    <a:pt x="2334" y="1274"/>
                    <a:pt x="2358" y="1251"/>
                  </a:cubicBezTo>
                  <a:cubicBezTo>
                    <a:pt x="2394" y="1167"/>
                    <a:pt x="2680" y="1179"/>
                    <a:pt x="2930" y="1251"/>
                  </a:cubicBezTo>
                  <a:cubicBezTo>
                    <a:pt x="2965" y="1251"/>
                    <a:pt x="3001" y="1263"/>
                    <a:pt x="3037" y="1274"/>
                  </a:cubicBezTo>
                  <a:cubicBezTo>
                    <a:pt x="3084" y="1274"/>
                    <a:pt x="3108" y="1263"/>
                    <a:pt x="3108" y="1251"/>
                  </a:cubicBezTo>
                  <a:cubicBezTo>
                    <a:pt x="3108" y="1227"/>
                    <a:pt x="3084" y="1203"/>
                    <a:pt x="3108" y="1203"/>
                  </a:cubicBezTo>
                  <a:cubicBezTo>
                    <a:pt x="3132" y="1191"/>
                    <a:pt x="3203" y="1215"/>
                    <a:pt x="3263" y="1227"/>
                  </a:cubicBezTo>
                  <a:cubicBezTo>
                    <a:pt x="3370" y="1251"/>
                    <a:pt x="3465" y="1239"/>
                    <a:pt x="3525" y="1227"/>
                  </a:cubicBezTo>
                  <a:cubicBezTo>
                    <a:pt x="3453" y="1191"/>
                    <a:pt x="3370" y="1155"/>
                    <a:pt x="3299" y="1120"/>
                  </a:cubicBezTo>
                  <a:cubicBezTo>
                    <a:pt x="3275" y="1108"/>
                    <a:pt x="3251" y="1108"/>
                    <a:pt x="3239" y="1096"/>
                  </a:cubicBezTo>
                  <a:cubicBezTo>
                    <a:pt x="3203" y="1060"/>
                    <a:pt x="3227" y="1048"/>
                    <a:pt x="3239" y="1024"/>
                  </a:cubicBezTo>
                  <a:cubicBezTo>
                    <a:pt x="3251" y="1012"/>
                    <a:pt x="3251" y="977"/>
                    <a:pt x="3191" y="953"/>
                  </a:cubicBezTo>
                  <a:cubicBezTo>
                    <a:pt x="3132" y="929"/>
                    <a:pt x="3072" y="929"/>
                    <a:pt x="3013" y="941"/>
                  </a:cubicBezTo>
                  <a:cubicBezTo>
                    <a:pt x="2894" y="941"/>
                    <a:pt x="2715" y="893"/>
                    <a:pt x="2584" y="834"/>
                  </a:cubicBezTo>
                  <a:cubicBezTo>
                    <a:pt x="2513" y="810"/>
                    <a:pt x="2441" y="762"/>
                    <a:pt x="2370" y="762"/>
                  </a:cubicBezTo>
                  <a:cubicBezTo>
                    <a:pt x="2334" y="762"/>
                    <a:pt x="2310" y="774"/>
                    <a:pt x="2275" y="774"/>
                  </a:cubicBezTo>
                  <a:cubicBezTo>
                    <a:pt x="2215" y="786"/>
                    <a:pt x="2096" y="751"/>
                    <a:pt x="2013" y="715"/>
                  </a:cubicBezTo>
                  <a:cubicBezTo>
                    <a:pt x="1858" y="667"/>
                    <a:pt x="1703" y="620"/>
                    <a:pt x="1572" y="560"/>
                  </a:cubicBezTo>
                  <a:cubicBezTo>
                    <a:pt x="1429" y="489"/>
                    <a:pt x="1334" y="417"/>
                    <a:pt x="1191" y="346"/>
                  </a:cubicBezTo>
                  <a:cubicBezTo>
                    <a:pt x="1120" y="310"/>
                    <a:pt x="1048" y="286"/>
                    <a:pt x="989" y="250"/>
                  </a:cubicBezTo>
                  <a:cubicBezTo>
                    <a:pt x="953" y="227"/>
                    <a:pt x="929" y="215"/>
                    <a:pt x="905" y="191"/>
                  </a:cubicBezTo>
                  <a:cubicBezTo>
                    <a:pt x="858" y="167"/>
                    <a:pt x="810" y="143"/>
                    <a:pt x="763" y="120"/>
                  </a:cubicBezTo>
                  <a:cubicBezTo>
                    <a:pt x="691" y="96"/>
                    <a:pt x="620" y="60"/>
                    <a:pt x="560" y="36"/>
                  </a:cubicBezTo>
                  <a:cubicBezTo>
                    <a:pt x="501" y="12"/>
                    <a:pt x="370" y="0"/>
                    <a:pt x="334" y="12"/>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16"/>
            <p:cNvSpPr/>
            <p:nvPr/>
          </p:nvSpPr>
          <p:spPr>
            <a:xfrm>
              <a:off x="6856064" y="3280380"/>
              <a:ext cx="197792" cy="90336"/>
            </a:xfrm>
            <a:custGeom>
              <a:avLst/>
              <a:gdLst/>
              <a:ahLst/>
              <a:cxnLst/>
              <a:rect l="l" t="t" r="r" b="b"/>
              <a:pathLst>
                <a:path w="6181" h="2823" extrusionOk="0">
                  <a:moveTo>
                    <a:pt x="4109" y="334"/>
                  </a:moveTo>
                  <a:cubicBezTo>
                    <a:pt x="4109" y="430"/>
                    <a:pt x="4454" y="561"/>
                    <a:pt x="4502" y="668"/>
                  </a:cubicBezTo>
                  <a:cubicBezTo>
                    <a:pt x="4513" y="727"/>
                    <a:pt x="4442" y="751"/>
                    <a:pt x="4394" y="787"/>
                  </a:cubicBezTo>
                  <a:cubicBezTo>
                    <a:pt x="4263" y="918"/>
                    <a:pt x="4502" y="1168"/>
                    <a:pt x="4299" y="1275"/>
                  </a:cubicBezTo>
                  <a:cubicBezTo>
                    <a:pt x="4192" y="1323"/>
                    <a:pt x="3990" y="1334"/>
                    <a:pt x="3894" y="1394"/>
                  </a:cubicBezTo>
                  <a:cubicBezTo>
                    <a:pt x="3847" y="1430"/>
                    <a:pt x="3847" y="1489"/>
                    <a:pt x="3787" y="1537"/>
                  </a:cubicBezTo>
                  <a:cubicBezTo>
                    <a:pt x="3740" y="1561"/>
                    <a:pt x="3656" y="1585"/>
                    <a:pt x="3573" y="1596"/>
                  </a:cubicBezTo>
                  <a:cubicBezTo>
                    <a:pt x="3513" y="1620"/>
                    <a:pt x="3442" y="1632"/>
                    <a:pt x="3335" y="1620"/>
                  </a:cubicBezTo>
                  <a:cubicBezTo>
                    <a:pt x="3239" y="1608"/>
                    <a:pt x="3109" y="1561"/>
                    <a:pt x="3073" y="1525"/>
                  </a:cubicBezTo>
                  <a:cubicBezTo>
                    <a:pt x="3037" y="1477"/>
                    <a:pt x="3097" y="1454"/>
                    <a:pt x="3156" y="1442"/>
                  </a:cubicBezTo>
                  <a:cubicBezTo>
                    <a:pt x="3216" y="1430"/>
                    <a:pt x="3287" y="1430"/>
                    <a:pt x="3311" y="1394"/>
                  </a:cubicBezTo>
                  <a:cubicBezTo>
                    <a:pt x="3335" y="1370"/>
                    <a:pt x="3275" y="1311"/>
                    <a:pt x="3192" y="1299"/>
                  </a:cubicBezTo>
                  <a:cubicBezTo>
                    <a:pt x="3144" y="1287"/>
                    <a:pt x="3120" y="1287"/>
                    <a:pt x="3097" y="1287"/>
                  </a:cubicBezTo>
                  <a:cubicBezTo>
                    <a:pt x="2918" y="1311"/>
                    <a:pt x="2894" y="1406"/>
                    <a:pt x="2882" y="1501"/>
                  </a:cubicBezTo>
                  <a:cubicBezTo>
                    <a:pt x="2870" y="1585"/>
                    <a:pt x="2858" y="1680"/>
                    <a:pt x="2847" y="1763"/>
                  </a:cubicBezTo>
                  <a:cubicBezTo>
                    <a:pt x="2835" y="1811"/>
                    <a:pt x="2835" y="1846"/>
                    <a:pt x="2870" y="1894"/>
                  </a:cubicBezTo>
                  <a:cubicBezTo>
                    <a:pt x="2882" y="1918"/>
                    <a:pt x="2906" y="1954"/>
                    <a:pt x="2906" y="1977"/>
                  </a:cubicBezTo>
                  <a:cubicBezTo>
                    <a:pt x="2894" y="2037"/>
                    <a:pt x="2680" y="2013"/>
                    <a:pt x="2501" y="1977"/>
                  </a:cubicBezTo>
                  <a:cubicBezTo>
                    <a:pt x="2073" y="1918"/>
                    <a:pt x="1680" y="1918"/>
                    <a:pt x="1394" y="1977"/>
                  </a:cubicBezTo>
                  <a:cubicBezTo>
                    <a:pt x="1370" y="1942"/>
                    <a:pt x="1323" y="1894"/>
                    <a:pt x="1263" y="1858"/>
                  </a:cubicBezTo>
                  <a:cubicBezTo>
                    <a:pt x="1156" y="1918"/>
                    <a:pt x="1025" y="1977"/>
                    <a:pt x="906" y="2037"/>
                  </a:cubicBezTo>
                  <a:cubicBezTo>
                    <a:pt x="870" y="2049"/>
                    <a:pt x="834" y="2061"/>
                    <a:pt x="799" y="2085"/>
                  </a:cubicBezTo>
                  <a:cubicBezTo>
                    <a:pt x="727" y="2108"/>
                    <a:pt x="644" y="2144"/>
                    <a:pt x="513" y="2132"/>
                  </a:cubicBezTo>
                  <a:cubicBezTo>
                    <a:pt x="406" y="2132"/>
                    <a:pt x="287" y="2096"/>
                    <a:pt x="180" y="2085"/>
                  </a:cubicBezTo>
                  <a:cubicBezTo>
                    <a:pt x="84" y="2085"/>
                    <a:pt x="1" y="2120"/>
                    <a:pt x="84" y="2168"/>
                  </a:cubicBezTo>
                  <a:cubicBezTo>
                    <a:pt x="203" y="2239"/>
                    <a:pt x="370" y="2192"/>
                    <a:pt x="525" y="2239"/>
                  </a:cubicBezTo>
                  <a:cubicBezTo>
                    <a:pt x="572" y="2251"/>
                    <a:pt x="608" y="2275"/>
                    <a:pt x="656" y="2287"/>
                  </a:cubicBezTo>
                  <a:cubicBezTo>
                    <a:pt x="787" y="2311"/>
                    <a:pt x="870" y="2251"/>
                    <a:pt x="977" y="2299"/>
                  </a:cubicBezTo>
                  <a:cubicBezTo>
                    <a:pt x="1001" y="2311"/>
                    <a:pt x="1013" y="2323"/>
                    <a:pt x="1037" y="2335"/>
                  </a:cubicBezTo>
                  <a:cubicBezTo>
                    <a:pt x="1084" y="2347"/>
                    <a:pt x="1108" y="2335"/>
                    <a:pt x="1132" y="2335"/>
                  </a:cubicBezTo>
                  <a:cubicBezTo>
                    <a:pt x="1227" y="2287"/>
                    <a:pt x="1334" y="2251"/>
                    <a:pt x="1442" y="2204"/>
                  </a:cubicBezTo>
                  <a:cubicBezTo>
                    <a:pt x="1477" y="2263"/>
                    <a:pt x="1632" y="2299"/>
                    <a:pt x="1727" y="2299"/>
                  </a:cubicBezTo>
                  <a:cubicBezTo>
                    <a:pt x="1835" y="2299"/>
                    <a:pt x="1894" y="2275"/>
                    <a:pt x="1977" y="2263"/>
                  </a:cubicBezTo>
                  <a:cubicBezTo>
                    <a:pt x="2144" y="2239"/>
                    <a:pt x="2406" y="2263"/>
                    <a:pt x="2644" y="2335"/>
                  </a:cubicBezTo>
                  <a:cubicBezTo>
                    <a:pt x="2704" y="2358"/>
                    <a:pt x="2763" y="2370"/>
                    <a:pt x="2799" y="2406"/>
                  </a:cubicBezTo>
                  <a:cubicBezTo>
                    <a:pt x="2847" y="2442"/>
                    <a:pt x="2763" y="2466"/>
                    <a:pt x="2763" y="2513"/>
                  </a:cubicBezTo>
                  <a:cubicBezTo>
                    <a:pt x="2775" y="2585"/>
                    <a:pt x="3109" y="2704"/>
                    <a:pt x="3085" y="2775"/>
                  </a:cubicBezTo>
                  <a:cubicBezTo>
                    <a:pt x="3204" y="2823"/>
                    <a:pt x="3323" y="2811"/>
                    <a:pt x="3382" y="2775"/>
                  </a:cubicBezTo>
                  <a:cubicBezTo>
                    <a:pt x="3430" y="2739"/>
                    <a:pt x="3454" y="2692"/>
                    <a:pt x="3561" y="2692"/>
                  </a:cubicBezTo>
                  <a:cubicBezTo>
                    <a:pt x="3609" y="2692"/>
                    <a:pt x="3668" y="2692"/>
                    <a:pt x="3716" y="2692"/>
                  </a:cubicBezTo>
                  <a:cubicBezTo>
                    <a:pt x="3811" y="2680"/>
                    <a:pt x="3835" y="2632"/>
                    <a:pt x="3787" y="2585"/>
                  </a:cubicBezTo>
                  <a:cubicBezTo>
                    <a:pt x="3740" y="2525"/>
                    <a:pt x="3644" y="2477"/>
                    <a:pt x="3537" y="2430"/>
                  </a:cubicBezTo>
                  <a:cubicBezTo>
                    <a:pt x="3573" y="2418"/>
                    <a:pt x="3620" y="2394"/>
                    <a:pt x="3692" y="2394"/>
                  </a:cubicBezTo>
                  <a:cubicBezTo>
                    <a:pt x="3763" y="2394"/>
                    <a:pt x="3871" y="2418"/>
                    <a:pt x="3930" y="2454"/>
                  </a:cubicBezTo>
                  <a:cubicBezTo>
                    <a:pt x="3954" y="2477"/>
                    <a:pt x="3966" y="2501"/>
                    <a:pt x="4001" y="2513"/>
                  </a:cubicBezTo>
                  <a:cubicBezTo>
                    <a:pt x="4085" y="2573"/>
                    <a:pt x="4240" y="2585"/>
                    <a:pt x="4335" y="2573"/>
                  </a:cubicBezTo>
                  <a:cubicBezTo>
                    <a:pt x="4430" y="2561"/>
                    <a:pt x="4525" y="2537"/>
                    <a:pt x="4656" y="2573"/>
                  </a:cubicBezTo>
                  <a:cubicBezTo>
                    <a:pt x="4692" y="2585"/>
                    <a:pt x="4728" y="2597"/>
                    <a:pt x="4763" y="2608"/>
                  </a:cubicBezTo>
                  <a:cubicBezTo>
                    <a:pt x="4942" y="2644"/>
                    <a:pt x="4918" y="2525"/>
                    <a:pt x="5085" y="2549"/>
                  </a:cubicBezTo>
                  <a:cubicBezTo>
                    <a:pt x="5180" y="2585"/>
                    <a:pt x="5240" y="2644"/>
                    <a:pt x="5204" y="2668"/>
                  </a:cubicBezTo>
                  <a:cubicBezTo>
                    <a:pt x="5287" y="2692"/>
                    <a:pt x="5359" y="2716"/>
                    <a:pt x="5430" y="2751"/>
                  </a:cubicBezTo>
                  <a:cubicBezTo>
                    <a:pt x="5490" y="2739"/>
                    <a:pt x="5466" y="2692"/>
                    <a:pt x="5442" y="2656"/>
                  </a:cubicBezTo>
                  <a:cubicBezTo>
                    <a:pt x="5418" y="2620"/>
                    <a:pt x="5371" y="2573"/>
                    <a:pt x="5395" y="2549"/>
                  </a:cubicBezTo>
                  <a:cubicBezTo>
                    <a:pt x="5406" y="2513"/>
                    <a:pt x="5525" y="2513"/>
                    <a:pt x="5585" y="2549"/>
                  </a:cubicBezTo>
                  <a:cubicBezTo>
                    <a:pt x="5514" y="2466"/>
                    <a:pt x="5490" y="2370"/>
                    <a:pt x="5514" y="2299"/>
                  </a:cubicBezTo>
                  <a:cubicBezTo>
                    <a:pt x="5514" y="2287"/>
                    <a:pt x="5514" y="2275"/>
                    <a:pt x="5537" y="2275"/>
                  </a:cubicBezTo>
                  <a:cubicBezTo>
                    <a:pt x="5585" y="2263"/>
                    <a:pt x="5656" y="2299"/>
                    <a:pt x="5692" y="2323"/>
                  </a:cubicBezTo>
                  <a:cubicBezTo>
                    <a:pt x="5716" y="2347"/>
                    <a:pt x="5716" y="2370"/>
                    <a:pt x="5716" y="2394"/>
                  </a:cubicBezTo>
                  <a:cubicBezTo>
                    <a:pt x="5716" y="2454"/>
                    <a:pt x="5728" y="2513"/>
                    <a:pt x="5764" y="2573"/>
                  </a:cubicBezTo>
                  <a:cubicBezTo>
                    <a:pt x="5776" y="2585"/>
                    <a:pt x="5787" y="2597"/>
                    <a:pt x="5811" y="2620"/>
                  </a:cubicBezTo>
                  <a:cubicBezTo>
                    <a:pt x="5895" y="2668"/>
                    <a:pt x="6037" y="2656"/>
                    <a:pt x="6037" y="2608"/>
                  </a:cubicBezTo>
                  <a:cubicBezTo>
                    <a:pt x="6037" y="2561"/>
                    <a:pt x="5978" y="2489"/>
                    <a:pt x="6037" y="2466"/>
                  </a:cubicBezTo>
                  <a:cubicBezTo>
                    <a:pt x="6061" y="2442"/>
                    <a:pt x="6133" y="2442"/>
                    <a:pt x="6157" y="2430"/>
                  </a:cubicBezTo>
                  <a:cubicBezTo>
                    <a:pt x="6180" y="2394"/>
                    <a:pt x="6121" y="2335"/>
                    <a:pt x="6037" y="2299"/>
                  </a:cubicBezTo>
                  <a:cubicBezTo>
                    <a:pt x="5954" y="2263"/>
                    <a:pt x="5847" y="2227"/>
                    <a:pt x="5740" y="2204"/>
                  </a:cubicBezTo>
                  <a:cubicBezTo>
                    <a:pt x="5883" y="2192"/>
                    <a:pt x="5918" y="2108"/>
                    <a:pt x="5811" y="2025"/>
                  </a:cubicBezTo>
                  <a:cubicBezTo>
                    <a:pt x="5752" y="1977"/>
                    <a:pt x="5656" y="1930"/>
                    <a:pt x="5609" y="1882"/>
                  </a:cubicBezTo>
                  <a:cubicBezTo>
                    <a:pt x="5502" y="1751"/>
                    <a:pt x="5752" y="1692"/>
                    <a:pt x="5597" y="1573"/>
                  </a:cubicBezTo>
                  <a:cubicBezTo>
                    <a:pt x="5537" y="1537"/>
                    <a:pt x="5454" y="1501"/>
                    <a:pt x="5395" y="1465"/>
                  </a:cubicBezTo>
                  <a:cubicBezTo>
                    <a:pt x="5168" y="1311"/>
                    <a:pt x="5383" y="1251"/>
                    <a:pt x="5490" y="1192"/>
                  </a:cubicBezTo>
                  <a:cubicBezTo>
                    <a:pt x="5537" y="1168"/>
                    <a:pt x="5609" y="1144"/>
                    <a:pt x="5633" y="1108"/>
                  </a:cubicBezTo>
                  <a:cubicBezTo>
                    <a:pt x="5680" y="1073"/>
                    <a:pt x="5656" y="1073"/>
                    <a:pt x="5656" y="1037"/>
                  </a:cubicBezTo>
                  <a:cubicBezTo>
                    <a:pt x="5668" y="1001"/>
                    <a:pt x="5633" y="977"/>
                    <a:pt x="5668" y="953"/>
                  </a:cubicBezTo>
                  <a:cubicBezTo>
                    <a:pt x="5692" y="942"/>
                    <a:pt x="5728" y="930"/>
                    <a:pt x="5728" y="906"/>
                  </a:cubicBezTo>
                  <a:cubicBezTo>
                    <a:pt x="5728" y="894"/>
                    <a:pt x="5704" y="870"/>
                    <a:pt x="5680" y="846"/>
                  </a:cubicBezTo>
                  <a:cubicBezTo>
                    <a:pt x="5549" y="739"/>
                    <a:pt x="5418" y="632"/>
                    <a:pt x="5287" y="525"/>
                  </a:cubicBezTo>
                  <a:cubicBezTo>
                    <a:pt x="5252" y="489"/>
                    <a:pt x="5204" y="453"/>
                    <a:pt x="5156" y="430"/>
                  </a:cubicBezTo>
                  <a:cubicBezTo>
                    <a:pt x="5061" y="358"/>
                    <a:pt x="4942" y="299"/>
                    <a:pt x="4811" y="239"/>
                  </a:cubicBezTo>
                  <a:cubicBezTo>
                    <a:pt x="4752" y="203"/>
                    <a:pt x="4680" y="180"/>
                    <a:pt x="4621" y="168"/>
                  </a:cubicBezTo>
                  <a:cubicBezTo>
                    <a:pt x="4573" y="168"/>
                    <a:pt x="4537" y="168"/>
                    <a:pt x="4490" y="156"/>
                  </a:cubicBezTo>
                  <a:cubicBezTo>
                    <a:pt x="4382" y="132"/>
                    <a:pt x="4406" y="61"/>
                    <a:pt x="4299" y="25"/>
                  </a:cubicBezTo>
                  <a:cubicBezTo>
                    <a:pt x="4228" y="1"/>
                    <a:pt x="4156" y="13"/>
                    <a:pt x="4168" y="49"/>
                  </a:cubicBezTo>
                  <a:cubicBezTo>
                    <a:pt x="4192" y="108"/>
                    <a:pt x="4335" y="180"/>
                    <a:pt x="4299" y="239"/>
                  </a:cubicBezTo>
                  <a:cubicBezTo>
                    <a:pt x="4275" y="287"/>
                    <a:pt x="4097" y="275"/>
                    <a:pt x="4109" y="334"/>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16"/>
            <p:cNvSpPr/>
            <p:nvPr/>
          </p:nvSpPr>
          <p:spPr>
            <a:xfrm>
              <a:off x="6837408" y="3351260"/>
              <a:ext cx="55264" cy="39264"/>
            </a:xfrm>
            <a:custGeom>
              <a:avLst/>
              <a:gdLst/>
              <a:ahLst/>
              <a:cxnLst/>
              <a:rect l="l" t="t" r="r" b="b"/>
              <a:pathLst>
                <a:path w="1727" h="1227" extrusionOk="0">
                  <a:moveTo>
                    <a:pt x="429" y="60"/>
                  </a:moveTo>
                  <a:cubicBezTo>
                    <a:pt x="417" y="84"/>
                    <a:pt x="453" y="108"/>
                    <a:pt x="441" y="120"/>
                  </a:cubicBezTo>
                  <a:cubicBezTo>
                    <a:pt x="429" y="167"/>
                    <a:pt x="310" y="155"/>
                    <a:pt x="203" y="143"/>
                  </a:cubicBezTo>
                  <a:cubicBezTo>
                    <a:pt x="108" y="132"/>
                    <a:pt x="1" y="143"/>
                    <a:pt x="24" y="191"/>
                  </a:cubicBezTo>
                  <a:cubicBezTo>
                    <a:pt x="72" y="251"/>
                    <a:pt x="274" y="274"/>
                    <a:pt x="382" y="322"/>
                  </a:cubicBezTo>
                  <a:cubicBezTo>
                    <a:pt x="453" y="358"/>
                    <a:pt x="465" y="405"/>
                    <a:pt x="477" y="441"/>
                  </a:cubicBezTo>
                  <a:cubicBezTo>
                    <a:pt x="393" y="441"/>
                    <a:pt x="298" y="441"/>
                    <a:pt x="215" y="429"/>
                  </a:cubicBezTo>
                  <a:cubicBezTo>
                    <a:pt x="286" y="524"/>
                    <a:pt x="524" y="608"/>
                    <a:pt x="691" y="620"/>
                  </a:cubicBezTo>
                  <a:cubicBezTo>
                    <a:pt x="822" y="608"/>
                    <a:pt x="834" y="536"/>
                    <a:pt x="739" y="465"/>
                  </a:cubicBezTo>
                  <a:cubicBezTo>
                    <a:pt x="691" y="441"/>
                    <a:pt x="644" y="417"/>
                    <a:pt x="644" y="393"/>
                  </a:cubicBezTo>
                  <a:cubicBezTo>
                    <a:pt x="644" y="358"/>
                    <a:pt x="751" y="370"/>
                    <a:pt x="822" y="405"/>
                  </a:cubicBezTo>
                  <a:cubicBezTo>
                    <a:pt x="894" y="429"/>
                    <a:pt x="929" y="465"/>
                    <a:pt x="953" y="501"/>
                  </a:cubicBezTo>
                  <a:cubicBezTo>
                    <a:pt x="1001" y="560"/>
                    <a:pt x="1036" y="608"/>
                    <a:pt x="1036" y="655"/>
                  </a:cubicBezTo>
                  <a:cubicBezTo>
                    <a:pt x="1025" y="703"/>
                    <a:pt x="977" y="739"/>
                    <a:pt x="882" y="739"/>
                  </a:cubicBezTo>
                  <a:cubicBezTo>
                    <a:pt x="846" y="739"/>
                    <a:pt x="798" y="739"/>
                    <a:pt x="774" y="739"/>
                  </a:cubicBezTo>
                  <a:cubicBezTo>
                    <a:pt x="751" y="751"/>
                    <a:pt x="751" y="774"/>
                    <a:pt x="763" y="798"/>
                  </a:cubicBezTo>
                  <a:cubicBezTo>
                    <a:pt x="786" y="870"/>
                    <a:pt x="822" y="941"/>
                    <a:pt x="846" y="1024"/>
                  </a:cubicBezTo>
                  <a:cubicBezTo>
                    <a:pt x="858" y="1036"/>
                    <a:pt x="870" y="1060"/>
                    <a:pt x="917" y="1084"/>
                  </a:cubicBezTo>
                  <a:cubicBezTo>
                    <a:pt x="965" y="1096"/>
                    <a:pt x="1001" y="1084"/>
                    <a:pt x="1013" y="1060"/>
                  </a:cubicBezTo>
                  <a:cubicBezTo>
                    <a:pt x="1048" y="1036"/>
                    <a:pt x="1084" y="1001"/>
                    <a:pt x="1108" y="977"/>
                  </a:cubicBezTo>
                  <a:cubicBezTo>
                    <a:pt x="1227" y="1024"/>
                    <a:pt x="1251" y="1084"/>
                    <a:pt x="1239" y="1132"/>
                  </a:cubicBezTo>
                  <a:cubicBezTo>
                    <a:pt x="1239" y="1155"/>
                    <a:pt x="1227" y="1179"/>
                    <a:pt x="1286" y="1203"/>
                  </a:cubicBezTo>
                  <a:cubicBezTo>
                    <a:pt x="1334" y="1227"/>
                    <a:pt x="1382" y="1227"/>
                    <a:pt x="1417" y="1227"/>
                  </a:cubicBezTo>
                  <a:cubicBezTo>
                    <a:pt x="1441" y="1215"/>
                    <a:pt x="1453" y="1191"/>
                    <a:pt x="1465" y="1179"/>
                  </a:cubicBezTo>
                  <a:cubicBezTo>
                    <a:pt x="1513" y="1048"/>
                    <a:pt x="1560" y="929"/>
                    <a:pt x="1620" y="798"/>
                  </a:cubicBezTo>
                  <a:cubicBezTo>
                    <a:pt x="1620" y="786"/>
                    <a:pt x="1632" y="763"/>
                    <a:pt x="1620" y="739"/>
                  </a:cubicBezTo>
                  <a:cubicBezTo>
                    <a:pt x="1608" y="715"/>
                    <a:pt x="1560" y="691"/>
                    <a:pt x="1560" y="667"/>
                  </a:cubicBezTo>
                  <a:cubicBezTo>
                    <a:pt x="1560" y="620"/>
                    <a:pt x="1727" y="620"/>
                    <a:pt x="1715" y="572"/>
                  </a:cubicBezTo>
                  <a:cubicBezTo>
                    <a:pt x="1703" y="536"/>
                    <a:pt x="1632" y="501"/>
                    <a:pt x="1548" y="465"/>
                  </a:cubicBezTo>
                  <a:cubicBezTo>
                    <a:pt x="1477" y="441"/>
                    <a:pt x="1394" y="417"/>
                    <a:pt x="1334" y="382"/>
                  </a:cubicBezTo>
                  <a:cubicBezTo>
                    <a:pt x="1215" y="322"/>
                    <a:pt x="1346" y="322"/>
                    <a:pt x="1310" y="286"/>
                  </a:cubicBezTo>
                  <a:cubicBezTo>
                    <a:pt x="1239" y="215"/>
                    <a:pt x="1132" y="191"/>
                    <a:pt x="1013" y="167"/>
                  </a:cubicBezTo>
                  <a:cubicBezTo>
                    <a:pt x="894" y="132"/>
                    <a:pt x="465" y="1"/>
                    <a:pt x="429" y="60"/>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16"/>
            <p:cNvSpPr/>
            <p:nvPr/>
          </p:nvSpPr>
          <p:spPr>
            <a:xfrm>
              <a:off x="6892288" y="3353180"/>
              <a:ext cx="47648" cy="26304"/>
            </a:xfrm>
            <a:custGeom>
              <a:avLst/>
              <a:gdLst/>
              <a:ahLst/>
              <a:cxnLst/>
              <a:rect l="l" t="t" r="r" b="b"/>
              <a:pathLst>
                <a:path w="1489" h="822" extrusionOk="0">
                  <a:moveTo>
                    <a:pt x="214" y="262"/>
                  </a:moveTo>
                  <a:cubicBezTo>
                    <a:pt x="143" y="250"/>
                    <a:pt x="60" y="250"/>
                    <a:pt x="36" y="262"/>
                  </a:cubicBezTo>
                  <a:cubicBezTo>
                    <a:pt x="0" y="286"/>
                    <a:pt x="24" y="322"/>
                    <a:pt x="95" y="357"/>
                  </a:cubicBezTo>
                  <a:cubicBezTo>
                    <a:pt x="131" y="369"/>
                    <a:pt x="167" y="381"/>
                    <a:pt x="202" y="393"/>
                  </a:cubicBezTo>
                  <a:cubicBezTo>
                    <a:pt x="274" y="429"/>
                    <a:pt x="333" y="464"/>
                    <a:pt x="381" y="500"/>
                  </a:cubicBezTo>
                  <a:cubicBezTo>
                    <a:pt x="536" y="607"/>
                    <a:pt x="691" y="714"/>
                    <a:pt x="857" y="822"/>
                  </a:cubicBezTo>
                  <a:cubicBezTo>
                    <a:pt x="929" y="774"/>
                    <a:pt x="988" y="714"/>
                    <a:pt x="881" y="631"/>
                  </a:cubicBezTo>
                  <a:cubicBezTo>
                    <a:pt x="869" y="619"/>
                    <a:pt x="845" y="607"/>
                    <a:pt x="822" y="595"/>
                  </a:cubicBezTo>
                  <a:cubicBezTo>
                    <a:pt x="810" y="572"/>
                    <a:pt x="810" y="548"/>
                    <a:pt x="810" y="536"/>
                  </a:cubicBezTo>
                  <a:cubicBezTo>
                    <a:pt x="845" y="500"/>
                    <a:pt x="953" y="488"/>
                    <a:pt x="1072" y="500"/>
                  </a:cubicBezTo>
                  <a:cubicBezTo>
                    <a:pt x="1107" y="500"/>
                    <a:pt x="1155" y="500"/>
                    <a:pt x="1191" y="524"/>
                  </a:cubicBezTo>
                  <a:cubicBezTo>
                    <a:pt x="1226" y="536"/>
                    <a:pt x="1238" y="560"/>
                    <a:pt x="1274" y="572"/>
                  </a:cubicBezTo>
                  <a:cubicBezTo>
                    <a:pt x="1322" y="595"/>
                    <a:pt x="1405" y="619"/>
                    <a:pt x="1441" y="607"/>
                  </a:cubicBezTo>
                  <a:cubicBezTo>
                    <a:pt x="1488" y="595"/>
                    <a:pt x="1476" y="560"/>
                    <a:pt x="1429" y="536"/>
                  </a:cubicBezTo>
                  <a:cubicBezTo>
                    <a:pt x="1405" y="524"/>
                    <a:pt x="1381" y="512"/>
                    <a:pt x="1369" y="500"/>
                  </a:cubicBezTo>
                  <a:cubicBezTo>
                    <a:pt x="1322" y="464"/>
                    <a:pt x="1369" y="453"/>
                    <a:pt x="1405" y="429"/>
                  </a:cubicBezTo>
                  <a:cubicBezTo>
                    <a:pt x="1441" y="417"/>
                    <a:pt x="1441" y="369"/>
                    <a:pt x="1369" y="357"/>
                  </a:cubicBezTo>
                  <a:cubicBezTo>
                    <a:pt x="1357" y="345"/>
                    <a:pt x="1345" y="345"/>
                    <a:pt x="1334" y="345"/>
                  </a:cubicBezTo>
                  <a:cubicBezTo>
                    <a:pt x="1310" y="333"/>
                    <a:pt x="1334" y="322"/>
                    <a:pt x="1345" y="322"/>
                  </a:cubicBezTo>
                  <a:cubicBezTo>
                    <a:pt x="1393" y="298"/>
                    <a:pt x="1310" y="238"/>
                    <a:pt x="1215" y="202"/>
                  </a:cubicBezTo>
                  <a:cubicBezTo>
                    <a:pt x="1107" y="179"/>
                    <a:pt x="1012" y="179"/>
                    <a:pt x="941" y="191"/>
                  </a:cubicBezTo>
                  <a:cubicBezTo>
                    <a:pt x="905" y="191"/>
                    <a:pt x="857" y="202"/>
                    <a:pt x="798" y="179"/>
                  </a:cubicBezTo>
                  <a:cubicBezTo>
                    <a:pt x="774" y="167"/>
                    <a:pt x="762" y="155"/>
                    <a:pt x="738" y="143"/>
                  </a:cubicBezTo>
                  <a:cubicBezTo>
                    <a:pt x="429" y="0"/>
                    <a:pt x="250" y="274"/>
                    <a:pt x="214" y="262"/>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16"/>
            <p:cNvSpPr/>
            <p:nvPr/>
          </p:nvSpPr>
          <p:spPr>
            <a:xfrm>
              <a:off x="3699872" y="2747004"/>
              <a:ext cx="4010432" cy="1525920"/>
            </a:xfrm>
            <a:custGeom>
              <a:avLst/>
              <a:gdLst/>
              <a:ahLst/>
              <a:cxnLst/>
              <a:rect l="l" t="t" r="r" b="b"/>
              <a:pathLst>
                <a:path w="125326" h="47685" extrusionOk="0">
                  <a:moveTo>
                    <a:pt x="123635" y="10382"/>
                  </a:moveTo>
                  <a:cubicBezTo>
                    <a:pt x="123564" y="10371"/>
                    <a:pt x="123504" y="10359"/>
                    <a:pt x="123433" y="10347"/>
                  </a:cubicBezTo>
                  <a:cubicBezTo>
                    <a:pt x="123135" y="10263"/>
                    <a:pt x="123016" y="10097"/>
                    <a:pt x="122754" y="9990"/>
                  </a:cubicBezTo>
                  <a:cubicBezTo>
                    <a:pt x="122564" y="9906"/>
                    <a:pt x="122337" y="9871"/>
                    <a:pt x="122171" y="9859"/>
                  </a:cubicBezTo>
                  <a:cubicBezTo>
                    <a:pt x="121992" y="9847"/>
                    <a:pt x="121861" y="9859"/>
                    <a:pt x="121694" y="9847"/>
                  </a:cubicBezTo>
                  <a:cubicBezTo>
                    <a:pt x="121206" y="9835"/>
                    <a:pt x="120516" y="9644"/>
                    <a:pt x="119956" y="9418"/>
                  </a:cubicBezTo>
                  <a:cubicBezTo>
                    <a:pt x="119385" y="9180"/>
                    <a:pt x="118992" y="8918"/>
                    <a:pt x="118456" y="8704"/>
                  </a:cubicBezTo>
                  <a:cubicBezTo>
                    <a:pt x="117968" y="8501"/>
                    <a:pt x="117444" y="8287"/>
                    <a:pt x="116920" y="8120"/>
                  </a:cubicBezTo>
                  <a:cubicBezTo>
                    <a:pt x="115729" y="7716"/>
                    <a:pt x="114479" y="7477"/>
                    <a:pt x="113289" y="7275"/>
                  </a:cubicBezTo>
                  <a:cubicBezTo>
                    <a:pt x="112824" y="7192"/>
                    <a:pt x="112300" y="7108"/>
                    <a:pt x="112134" y="7204"/>
                  </a:cubicBezTo>
                  <a:cubicBezTo>
                    <a:pt x="111848" y="7370"/>
                    <a:pt x="112622" y="7966"/>
                    <a:pt x="111836" y="7823"/>
                  </a:cubicBezTo>
                  <a:cubicBezTo>
                    <a:pt x="111491" y="7751"/>
                    <a:pt x="111217" y="7585"/>
                    <a:pt x="110931" y="7454"/>
                  </a:cubicBezTo>
                  <a:cubicBezTo>
                    <a:pt x="110288" y="7144"/>
                    <a:pt x="109395" y="6989"/>
                    <a:pt x="108681" y="6918"/>
                  </a:cubicBezTo>
                  <a:cubicBezTo>
                    <a:pt x="108252" y="6882"/>
                    <a:pt x="106883" y="6858"/>
                    <a:pt x="106454" y="6620"/>
                  </a:cubicBezTo>
                  <a:cubicBezTo>
                    <a:pt x="106300" y="6525"/>
                    <a:pt x="106347" y="6442"/>
                    <a:pt x="106169" y="6358"/>
                  </a:cubicBezTo>
                  <a:cubicBezTo>
                    <a:pt x="105978" y="6275"/>
                    <a:pt x="105669" y="6263"/>
                    <a:pt x="105514" y="6168"/>
                  </a:cubicBezTo>
                  <a:cubicBezTo>
                    <a:pt x="105419" y="6120"/>
                    <a:pt x="105442" y="6072"/>
                    <a:pt x="105407" y="6025"/>
                  </a:cubicBezTo>
                  <a:cubicBezTo>
                    <a:pt x="105335" y="5930"/>
                    <a:pt x="104990" y="5822"/>
                    <a:pt x="104788" y="5822"/>
                  </a:cubicBezTo>
                  <a:cubicBezTo>
                    <a:pt x="104704" y="5822"/>
                    <a:pt x="104645" y="5834"/>
                    <a:pt x="104585" y="5858"/>
                  </a:cubicBezTo>
                  <a:cubicBezTo>
                    <a:pt x="103906" y="6049"/>
                    <a:pt x="102418" y="5691"/>
                    <a:pt x="101311" y="5418"/>
                  </a:cubicBezTo>
                  <a:cubicBezTo>
                    <a:pt x="99977" y="5084"/>
                    <a:pt x="98430" y="4703"/>
                    <a:pt x="97513" y="4822"/>
                  </a:cubicBezTo>
                  <a:cubicBezTo>
                    <a:pt x="97560" y="4775"/>
                    <a:pt x="97275" y="4679"/>
                    <a:pt x="97072" y="4644"/>
                  </a:cubicBezTo>
                  <a:cubicBezTo>
                    <a:pt x="96215" y="4465"/>
                    <a:pt x="95334" y="4287"/>
                    <a:pt x="94560" y="4251"/>
                  </a:cubicBezTo>
                  <a:cubicBezTo>
                    <a:pt x="93798" y="4215"/>
                    <a:pt x="93179" y="4382"/>
                    <a:pt x="93393" y="4691"/>
                  </a:cubicBezTo>
                  <a:cubicBezTo>
                    <a:pt x="92167" y="4298"/>
                    <a:pt x="90714" y="4048"/>
                    <a:pt x="89559" y="4060"/>
                  </a:cubicBezTo>
                  <a:cubicBezTo>
                    <a:pt x="89678" y="4239"/>
                    <a:pt x="89583" y="4406"/>
                    <a:pt x="89309" y="4489"/>
                  </a:cubicBezTo>
                  <a:cubicBezTo>
                    <a:pt x="88928" y="4310"/>
                    <a:pt x="88524" y="4132"/>
                    <a:pt x="88119" y="3953"/>
                  </a:cubicBezTo>
                  <a:cubicBezTo>
                    <a:pt x="87785" y="3810"/>
                    <a:pt x="87357" y="3691"/>
                    <a:pt x="86964" y="3560"/>
                  </a:cubicBezTo>
                  <a:cubicBezTo>
                    <a:pt x="86869" y="3536"/>
                    <a:pt x="86761" y="3501"/>
                    <a:pt x="86654" y="3489"/>
                  </a:cubicBezTo>
                  <a:cubicBezTo>
                    <a:pt x="86476" y="3465"/>
                    <a:pt x="86357" y="3501"/>
                    <a:pt x="86190" y="3477"/>
                  </a:cubicBezTo>
                  <a:cubicBezTo>
                    <a:pt x="86059" y="3477"/>
                    <a:pt x="85916" y="3429"/>
                    <a:pt x="85785" y="3405"/>
                  </a:cubicBezTo>
                  <a:cubicBezTo>
                    <a:pt x="85630" y="3358"/>
                    <a:pt x="85452" y="3298"/>
                    <a:pt x="85404" y="3239"/>
                  </a:cubicBezTo>
                  <a:cubicBezTo>
                    <a:pt x="85368" y="3191"/>
                    <a:pt x="85440" y="3167"/>
                    <a:pt x="85535" y="3144"/>
                  </a:cubicBezTo>
                  <a:cubicBezTo>
                    <a:pt x="85630" y="3132"/>
                    <a:pt x="85749" y="3132"/>
                    <a:pt x="85857" y="3120"/>
                  </a:cubicBezTo>
                  <a:cubicBezTo>
                    <a:pt x="85892" y="3120"/>
                    <a:pt x="85928" y="3120"/>
                    <a:pt x="85940" y="3108"/>
                  </a:cubicBezTo>
                  <a:cubicBezTo>
                    <a:pt x="85976" y="3072"/>
                    <a:pt x="85904" y="3024"/>
                    <a:pt x="85809" y="2989"/>
                  </a:cubicBezTo>
                  <a:cubicBezTo>
                    <a:pt x="85714" y="2965"/>
                    <a:pt x="85595" y="2941"/>
                    <a:pt x="85499" y="2905"/>
                  </a:cubicBezTo>
                  <a:cubicBezTo>
                    <a:pt x="85333" y="2846"/>
                    <a:pt x="85226" y="2774"/>
                    <a:pt x="85071" y="2715"/>
                  </a:cubicBezTo>
                  <a:cubicBezTo>
                    <a:pt x="84797" y="2608"/>
                    <a:pt x="84416" y="2548"/>
                    <a:pt x="84118" y="2548"/>
                  </a:cubicBezTo>
                  <a:cubicBezTo>
                    <a:pt x="84059" y="2548"/>
                    <a:pt x="84011" y="2548"/>
                    <a:pt x="83975" y="2560"/>
                  </a:cubicBezTo>
                  <a:cubicBezTo>
                    <a:pt x="83892" y="2584"/>
                    <a:pt x="83940" y="2643"/>
                    <a:pt x="84023" y="2691"/>
                  </a:cubicBezTo>
                  <a:cubicBezTo>
                    <a:pt x="84083" y="2739"/>
                    <a:pt x="84654" y="3096"/>
                    <a:pt x="84583" y="3108"/>
                  </a:cubicBezTo>
                  <a:cubicBezTo>
                    <a:pt x="83904" y="3144"/>
                    <a:pt x="81689" y="2965"/>
                    <a:pt x="81332" y="2536"/>
                  </a:cubicBezTo>
                  <a:cubicBezTo>
                    <a:pt x="81308" y="2501"/>
                    <a:pt x="81285" y="2453"/>
                    <a:pt x="81177" y="2417"/>
                  </a:cubicBezTo>
                  <a:cubicBezTo>
                    <a:pt x="81023" y="2382"/>
                    <a:pt x="80904" y="2429"/>
                    <a:pt x="80737" y="2417"/>
                  </a:cubicBezTo>
                  <a:cubicBezTo>
                    <a:pt x="80534" y="2405"/>
                    <a:pt x="80356" y="2310"/>
                    <a:pt x="80153" y="2251"/>
                  </a:cubicBezTo>
                  <a:cubicBezTo>
                    <a:pt x="79915" y="2191"/>
                    <a:pt x="79630" y="2179"/>
                    <a:pt x="79511" y="2227"/>
                  </a:cubicBezTo>
                  <a:cubicBezTo>
                    <a:pt x="79439" y="2251"/>
                    <a:pt x="79403" y="2298"/>
                    <a:pt x="79272" y="2298"/>
                  </a:cubicBezTo>
                  <a:cubicBezTo>
                    <a:pt x="79201" y="2286"/>
                    <a:pt x="79106" y="2262"/>
                    <a:pt x="79034" y="2262"/>
                  </a:cubicBezTo>
                  <a:cubicBezTo>
                    <a:pt x="78999" y="2262"/>
                    <a:pt x="78975" y="2274"/>
                    <a:pt x="78951" y="2286"/>
                  </a:cubicBezTo>
                  <a:cubicBezTo>
                    <a:pt x="78725" y="2382"/>
                    <a:pt x="78856" y="2572"/>
                    <a:pt x="78594" y="2655"/>
                  </a:cubicBezTo>
                  <a:cubicBezTo>
                    <a:pt x="78487" y="2632"/>
                    <a:pt x="78522" y="2584"/>
                    <a:pt x="78570" y="2548"/>
                  </a:cubicBezTo>
                  <a:cubicBezTo>
                    <a:pt x="78677" y="2465"/>
                    <a:pt x="78689" y="2358"/>
                    <a:pt x="78594" y="2251"/>
                  </a:cubicBezTo>
                  <a:cubicBezTo>
                    <a:pt x="77963" y="2191"/>
                    <a:pt x="77308" y="2215"/>
                    <a:pt x="76808" y="2274"/>
                  </a:cubicBezTo>
                  <a:cubicBezTo>
                    <a:pt x="76427" y="2310"/>
                    <a:pt x="76034" y="2370"/>
                    <a:pt x="75593" y="2370"/>
                  </a:cubicBezTo>
                  <a:cubicBezTo>
                    <a:pt x="75308" y="2370"/>
                    <a:pt x="74843" y="2441"/>
                    <a:pt x="74558" y="2393"/>
                  </a:cubicBezTo>
                  <a:cubicBezTo>
                    <a:pt x="74569" y="2322"/>
                    <a:pt x="74724" y="2286"/>
                    <a:pt x="74879" y="2262"/>
                  </a:cubicBezTo>
                  <a:cubicBezTo>
                    <a:pt x="75093" y="2239"/>
                    <a:pt x="75308" y="2227"/>
                    <a:pt x="75474" y="2179"/>
                  </a:cubicBezTo>
                  <a:cubicBezTo>
                    <a:pt x="75629" y="2131"/>
                    <a:pt x="75689" y="2060"/>
                    <a:pt x="75891" y="2036"/>
                  </a:cubicBezTo>
                  <a:cubicBezTo>
                    <a:pt x="76046" y="2024"/>
                    <a:pt x="76248" y="2036"/>
                    <a:pt x="76403" y="2012"/>
                  </a:cubicBezTo>
                  <a:cubicBezTo>
                    <a:pt x="76629" y="1977"/>
                    <a:pt x="76724" y="1893"/>
                    <a:pt x="76927" y="1834"/>
                  </a:cubicBezTo>
                  <a:cubicBezTo>
                    <a:pt x="77141" y="1786"/>
                    <a:pt x="77451" y="1774"/>
                    <a:pt x="77725" y="1750"/>
                  </a:cubicBezTo>
                  <a:cubicBezTo>
                    <a:pt x="78010" y="1727"/>
                    <a:pt x="78284" y="1691"/>
                    <a:pt x="78320" y="1584"/>
                  </a:cubicBezTo>
                  <a:cubicBezTo>
                    <a:pt x="78356" y="1489"/>
                    <a:pt x="78201" y="1369"/>
                    <a:pt x="77975" y="1262"/>
                  </a:cubicBezTo>
                  <a:cubicBezTo>
                    <a:pt x="76594" y="655"/>
                    <a:pt x="75605" y="1155"/>
                    <a:pt x="74177" y="798"/>
                  </a:cubicBezTo>
                  <a:cubicBezTo>
                    <a:pt x="73605" y="655"/>
                    <a:pt x="73319" y="393"/>
                    <a:pt x="72784" y="238"/>
                  </a:cubicBezTo>
                  <a:cubicBezTo>
                    <a:pt x="71962" y="0"/>
                    <a:pt x="70974" y="119"/>
                    <a:pt x="70748" y="381"/>
                  </a:cubicBezTo>
                  <a:cubicBezTo>
                    <a:pt x="70605" y="536"/>
                    <a:pt x="70605" y="738"/>
                    <a:pt x="70164" y="786"/>
                  </a:cubicBezTo>
                  <a:cubicBezTo>
                    <a:pt x="69545" y="846"/>
                    <a:pt x="68735" y="548"/>
                    <a:pt x="67997" y="488"/>
                  </a:cubicBezTo>
                  <a:cubicBezTo>
                    <a:pt x="67223" y="417"/>
                    <a:pt x="66628" y="596"/>
                    <a:pt x="66068" y="691"/>
                  </a:cubicBezTo>
                  <a:cubicBezTo>
                    <a:pt x="65830" y="727"/>
                    <a:pt x="65545" y="774"/>
                    <a:pt x="65223" y="750"/>
                  </a:cubicBezTo>
                  <a:cubicBezTo>
                    <a:pt x="64866" y="727"/>
                    <a:pt x="64521" y="536"/>
                    <a:pt x="64175" y="572"/>
                  </a:cubicBezTo>
                  <a:cubicBezTo>
                    <a:pt x="64128" y="572"/>
                    <a:pt x="64080" y="584"/>
                    <a:pt x="64056" y="607"/>
                  </a:cubicBezTo>
                  <a:cubicBezTo>
                    <a:pt x="64009" y="643"/>
                    <a:pt x="64116" y="703"/>
                    <a:pt x="64092" y="738"/>
                  </a:cubicBezTo>
                  <a:cubicBezTo>
                    <a:pt x="64044" y="869"/>
                    <a:pt x="63735" y="798"/>
                    <a:pt x="63937" y="953"/>
                  </a:cubicBezTo>
                  <a:cubicBezTo>
                    <a:pt x="64044" y="1036"/>
                    <a:pt x="64402" y="1203"/>
                    <a:pt x="64330" y="1286"/>
                  </a:cubicBezTo>
                  <a:cubicBezTo>
                    <a:pt x="64318" y="1298"/>
                    <a:pt x="64271" y="1298"/>
                    <a:pt x="64223" y="1310"/>
                  </a:cubicBezTo>
                  <a:cubicBezTo>
                    <a:pt x="64021" y="1334"/>
                    <a:pt x="63806" y="1346"/>
                    <a:pt x="63580" y="1346"/>
                  </a:cubicBezTo>
                  <a:cubicBezTo>
                    <a:pt x="63556" y="1346"/>
                    <a:pt x="63544" y="1346"/>
                    <a:pt x="63532" y="1334"/>
                  </a:cubicBezTo>
                  <a:cubicBezTo>
                    <a:pt x="63473" y="1334"/>
                    <a:pt x="63437" y="1298"/>
                    <a:pt x="63461" y="1286"/>
                  </a:cubicBezTo>
                  <a:cubicBezTo>
                    <a:pt x="63497" y="1274"/>
                    <a:pt x="63544" y="1262"/>
                    <a:pt x="63592" y="1250"/>
                  </a:cubicBezTo>
                  <a:cubicBezTo>
                    <a:pt x="63640" y="1250"/>
                    <a:pt x="63675" y="1239"/>
                    <a:pt x="63675" y="1215"/>
                  </a:cubicBezTo>
                  <a:cubicBezTo>
                    <a:pt x="63663" y="1179"/>
                    <a:pt x="63532" y="1155"/>
                    <a:pt x="63437" y="1143"/>
                  </a:cubicBezTo>
                  <a:cubicBezTo>
                    <a:pt x="63020" y="1108"/>
                    <a:pt x="62592" y="1108"/>
                    <a:pt x="62175" y="1084"/>
                  </a:cubicBezTo>
                  <a:cubicBezTo>
                    <a:pt x="61889" y="1072"/>
                    <a:pt x="61627" y="1096"/>
                    <a:pt x="61330" y="1072"/>
                  </a:cubicBezTo>
                  <a:cubicBezTo>
                    <a:pt x="61246" y="1072"/>
                    <a:pt x="61163" y="1060"/>
                    <a:pt x="61080" y="1060"/>
                  </a:cubicBezTo>
                  <a:cubicBezTo>
                    <a:pt x="60949" y="1060"/>
                    <a:pt x="60675" y="1096"/>
                    <a:pt x="60651" y="1143"/>
                  </a:cubicBezTo>
                  <a:cubicBezTo>
                    <a:pt x="60627" y="1191"/>
                    <a:pt x="60770" y="1250"/>
                    <a:pt x="60782" y="1298"/>
                  </a:cubicBezTo>
                  <a:cubicBezTo>
                    <a:pt x="60794" y="1369"/>
                    <a:pt x="60675" y="1429"/>
                    <a:pt x="60734" y="1500"/>
                  </a:cubicBezTo>
                  <a:cubicBezTo>
                    <a:pt x="60782" y="1572"/>
                    <a:pt x="60937" y="1631"/>
                    <a:pt x="61115" y="1667"/>
                  </a:cubicBezTo>
                  <a:cubicBezTo>
                    <a:pt x="61294" y="1703"/>
                    <a:pt x="61484" y="1727"/>
                    <a:pt x="61663" y="1739"/>
                  </a:cubicBezTo>
                  <a:cubicBezTo>
                    <a:pt x="61758" y="1739"/>
                    <a:pt x="61865" y="1750"/>
                    <a:pt x="61961" y="1774"/>
                  </a:cubicBezTo>
                  <a:cubicBezTo>
                    <a:pt x="62068" y="1798"/>
                    <a:pt x="62139" y="1834"/>
                    <a:pt x="62211" y="1870"/>
                  </a:cubicBezTo>
                  <a:cubicBezTo>
                    <a:pt x="62449" y="2012"/>
                    <a:pt x="62711" y="2191"/>
                    <a:pt x="62532" y="2298"/>
                  </a:cubicBezTo>
                  <a:cubicBezTo>
                    <a:pt x="62508" y="2310"/>
                    <a:pt x="62485" y="2322"/>
                    <a:pt x="62485" y="2334"/>
                  </a:cubicBezTo>
                  <a:cubicBezTo>
                    <a:pt x="62485" y="2370"/>
                    <a:pt x="62580" y="2393"/>
                    <a:pt x="62651" y="2429"/>
                  </a:cubicBezTo>
                  <a:cubicBezTo>
                    <a:pt x="63032" y="2572"/>
                    <a:pt x="62711" y="2893"/>
                    <a:pt x="62330" y="2691"/>
                  </a:cubicBezTo>
                  <a:cubicBezTo>
                    <a:pt x="62258" y="2655"/>
                    <a:pt x="62258" y="2620"/>
                    <a:pt x="62211" y="2572"/>
                  </a:cubicBezTo>
                  <a:cubicBezTo>
                    <a:pt x="62163" y="2536"/>
                    <a:pt x="62044" y="2489"/>
                    <a:pt x="61949" y="2501"/>
                  </a:cubicBezTo>
                  <a:cubicBezTo>
                    <a:pt x="61913" y="2512"/>
                    <a:pt x="61901" y="2512"/>
                    <a:pt x="61877" y="2524"/>
                  </a:cubicBezTo>
                  <a:cubicBezTo>
                    <a:pt x="61794" y="2560"/>
                    <a:pt x="61711" y="2608"/>
                    <a:pt x="61627" y="2643"/>
                  </a:cubicBezTo>
                  <a:cubicBezTo>
                    <a:pt x="61508" y="2572"/>
                    <a:pt x="61568" y="2489"/>
                    <a:pt x="61746" y="2477"/>
                  </a:cubicBezTo>
                  <a:cubicBezTo>
                    <a:pt x="61627" y="2465"/>
                    <a:pt x="61615" y="2393"/>
                    <a:pt x="61675" y="2370"/>
                  </a:cubicBezTo>
                  <a:cubicBezTo>
                    <a:pt x="61735" y="2334"/>
                    <a:pt x="61842" y="2298"/>
                    <a:pt x="61794" y="2262"/>
                  </a:cubicBezTo>
                  <a:cubicBezTo>
                    <a:pt x="61782" y="2239"/>
                    <a:pt x="61711" y="2215"/>
                    <a:pt x="61687" y="2179"/>
                  </a:cubicBezTo>
                  <a:cubicBezTo>
                    <a:pt x="61627" y="2131"/>
                    <a:pt x="61735" y="2096"/>
                    <a:pt x="61842" y="2072"/>
                  </a:cubicBezTo>
                  <a:cubicBezTo>
                    <a:pt x="61949" y="2048"/>
                    <a:pt x="62092" y="2024"/>
                    <a:pt x="62092" y="1977"/>
                  </a:cubicBezTo>
                  <a:cubicBezTo>
                    <a:pt x="61865" y="1953"/>
                    <a:pt x="61627" y="1929"/>
                    <a:pt x="61389" y="1905"/>
                  </a:cubicBezTo>
                  <a:cubicBezTo>
                    <a:pt x="61342" y="1905"/>
                    <a:pt x="61294" y="1893"/>
                    <a:pt x="61258" y="1881"/>
                  </a:cubicBezTo>
                  <a:cubicBezTo>
                    <a:pt x="61199" y="1870"/>
                    <a:pt x="61163" y="1858"/>
                    <a:pt x="61127" y="1834"/>
                  </a:cubicBezTo>
                  <a:cubicBezTo>
                    <a:pt x="61056" y="1810"/>
                    <a:pt x="60973" y="1786"/>
                    <a:pt x="60901" y="1762"/>
                  </a:cubicBezTo>
                  <a:cubicBezTo>
                    <a:pt x="60627" y="1691"/>
                    <a:pt x="60341" y="1620"/>
                    <a:pt x="60044" y="1584"/>
                  </a:cubicBezTo>
                  <a:cubicBezTo>
                    <a:pt x="59734" y="1536"/>
                    <a:pt x="59401" y="1536"/>
                    <a:pt x="59234" y="1608"/>
                  </a:cubicBezTo>
                  <a:cubicBezTo>
                    <a:pt x="59294" y="1667"/>
                    <a:pt x="59484" y="1715"/>
                    <a:pt x="59460" y="1774"/>
                  </a:cubicBezTo>
                  <a:cubicBezTo>
                    <a:pt x="59449" y="1798"/>
                    <a:pt x="59329" y="1810"/>
                    <a:pt x="59234" y="1810"/>
                  </a:cubicBezTo>
                  <a:cubicBezTo>
                    <a:pt x="58937" y="1798"/>
                    <a:pt x="58865" y="1750"/>
                    <a:pt x="58603" y="1715"/>
                  </a:cubicBezTo>
                  <a:cubicBezTo>
                    <a:pt x="58436" y="1691"/>
                    <a:pt x="58294" y="1750"/>
                    <a:pt x="58365" y="1810"/>
                  </a:cubicBezTo>
                  <a:cubicBezTo>
                    <a:pt x="58460" y="1881"/>
                    <a:pt x="58710" y="1905"/>
                    <a:pt x="58901" y="1905"/>
                  </a:cubicBezTo>
                  <a:cubicBezTo>
                    <a:pt x="59115" y="2036"/>
                    <a:pt x="59187" y="2191"/>
                    <a:pt x="58615" y="2096"/>
                  </a:cubicBezTo>
                  <a:cubicBezTo>
                    <a:pt x="58472" y="2072"/>
                    <a:pt x="58365" y="2001"/>
                    <a:pt x="58210" y="1989"/>
                  </a:cubicBezTo>
                  <a:cubicBezTo>
                    <a:pt x="58127" y="1989"/>
                    <a:pt x="58055" y="2001"/>
                    <a:pt x="57972" y="2001"/>
                  </a:cubicBezTo>
                  <a:cubicBezTo>
                    <a:pt x="57865" y="2001"/>
                    <a:pt x="57770" y="1965"/>
                    <a:pt x="57734" y="1929"/>
                  </a:cubicBezTo>
                  <a:cubicBezTo>
                    <a:pt x="57686" y="1893"/>
                    <a:pt x="57686" y="1846"/>
                    <a:pt x="57686" y="1810"/>
                  </a:cubicBezTo>
                  <a:cubicBezTo>
                    <a:pt x="57663" y="1715"/>
                    <a:pt x="57591" y="1608"/>
                    <a:pt x="57508" y="1500"/>
                  </a:cubicBezTo>
                  <a:cubicBezTo>
                    <a:pt x="57472" y="1465"/>
                    <a:pt x="57115" y="1262"/>
                    <a:pt x="57127" y="1250"/>
                  </a:cubicBezTo>
                  <a:cubicBezTo>
                    <a:pt x="57055" y="1322"/>
                    <a:pt x="57139" y="1417"/>
                    <a:pt x="57198" y="1500"/>
                  </a:cubicBezTo>
                  <a:cubicBezTo>
                    <a:pt x="57258" y="1596"/>
                    <a:pt x="57270" y="1691"/>
                    <a:pt x="57103" y="1739"/>
                  </a:cubicBezTo>
                  <a:cubicBezTo>
                    <a:pt x="56984" y="1774"/>
                    <a:pt x="56770" y="1774"/>
                    <a:pt x="56674" y="1822"/>
                  </a:cubicBezTo>
                  <a:cubicBezTo>
                    <a:pt x="56567" y="1870"/>
                    <a:pt x="56651" y="1977"/>
                    <a:pt x="56841" y="2012"/>
                  </a:cubicBezTo>
                  <a:cubicBezTo>
                    <a:pt x="56877" y="2012"/>
                    <a:pt x="56901" y="2024"/>
                    <a:pt x="56924" y="2036"/>
                  </a:cubicBezTo>
                  <a:cubicBezTo>
                    <a:pt x="56960" y="2036"/>
                    <a:pt x="56960" y="2060"/>
                    <a:pt x="56972" y="2072"/>
                  </a:cubicBezTo>
                  <a:cubicBezTo>
                    <a:pt x="57103" y="2227"/>
                    <a:pt x="57186" y="2429"/>
                    <a:pt x="57663" y="2536"/>
                  </a:cubicBezTo>
                  <a:cubicBezTo>
                    <a:pt x="58032" y="2620"/>
                    <a:pt x="58436" y="2596"/>
                    <a:pt x="58841" y="2632"/>
                  </a:cubicBezTo>
                  <a:cubicBezTo>
                    <a:pt x="59389" y="2679"/>
                    <a:pt x="59591" y="2905"/>
                    <a:pt x="59841" y="3072"/>
                  </a:cubicBezTo>
                  <a:cubicBezTo>
                    <a:pt x="59901" y="3108"/>
                    <a:pt x="59960" y="3144"/>
                    <a:pt x="59913" y="3167"/>
                  </a:cubicBezTo>
                  <a:cubicBezTo>
                    <a:pt x="59889" y="3191"/>
                    <a:pt x="59818" y="3191"/>
                    <a:pt x="59782" y="3215"/>
                  </a:cubicBezTo>
                  <a:cubicBezTo>
                    <a:pt x="59734" y="3239"/>
                    <a:pt x="59794" y="3286"/>
                    <a:pt x="59889" y="3322"/>
                  </a:cubicBezTo>
                  <a:cubicBezTo>
                    <a:pt x="59984" y="3346"/>
                    <a:pt x="60091" y="3358"/>
                    <a:pt x="60199" y="3370"/>
                  </a:cubicBezTo>
                  <a:cubicBezTo>
                    <a:pt x="60389" y="3394"/>
                    <a:pt x="60568" y="3405"/>
                    <a:pt x="60746" y="3429"/>
                  </a:cubicBezTo>
                  <a:cubicBezTo>
                    <a:pt x="60853" y="3441"/>
                    <a:pt x="61008" y="3465"/>
                    <a:pt x="61008" y="3513"/>
                  </a:cubicBezTo>
                  <a:cubicBezTo>
                    <a:pt x="61008" y="3548"/>
                    <a:pt x="60842" y="3548"/>
                    <a:pt x="60711" y="3525"/>
                  </a:cubicBezTo>
                  <a:cubicBezTo>
                    <a:pt x="60520" y="3501"/>
                    <a:pt x="60330" y="3477"/>
                    <a:pt x="60127" y="3453"/>
                  </a:cubicBezTo>
                  <a:cubicBezTo>
                    <a:pt x="60080" y="3453"/>
                    <a:pt x="60032" y="3441"/>
                    <a:pt x="59996" y="3453"/>
                  </a:cubicBezTo>
                  <a:cubicBezTo>
                    <a:pt x="59925" y="3465"/>
                    <a:pt x="59960" y="3501"/>
                    <a:pt x="59960" y="3536"/>
                  </a:cubicBezTo>
                  <a:cubicBezTo>
                    <a:pt x="59972" y="3560"/>
                    <a:pt x="59877" y="3584"/>
                    <a:pt x="59818" y="3560"/>
                  </a:cubicBezTo>
                  <a:cubicBezTo>
                    <a:pt x="59794" y="3548"/>
                    <a:pt x="59806" y="3536"/>
                    <a:pt x="59782" y="3525"/>
                  </a:cubicBezTo>
                  <a:cubicBezTo>
                    <a:pt x="59734" y="3477"/>
                    <a:pt x="59544" y="3489"/>
                    <a:pt x="59425" y="3465"/>
                  </a:cubicBezTo>
                  <a:cubicBezTo>
                    <a:pt x="59353" y="3453"/>
                    <a:pt x="59329" y="3417"/>
                    <a:pt x="59306" y="3394"/>
                  </a:cubicBezTo>
                  <a:cubicBezTo>
                    <a:pt x="59198" y="3251"/>
                    <a:pt x="59151" y="3120"/>
                    <a:pt x="59151" y="2977"/>
                  </a:cubicBezTo>
                  <a:cubicBezTo>
                    <a:pt x="59151" y="2917"/>
                    <a:pt x="59127" y="2846"/>
                    <a:pt x="58972" y="2810"/>
                  </a:cubicBezTo>
                  <a:cubicBezTo>
                    <a:pt x="58806" y="2774"/>
                    <a:pt x="58651" y="2822"/>
                    <a:pt x="58496" y="2834"/>
                  </a:cubicBezTo>
                  <a:cubicBezTo>
                    <a:pt x="58341" y="2846"/>
                    <a:pt x="58151" y="2834"/>
                    <a:pt x="57960" y="2822"/>
                  </a:cubicBezTo>
                  <a:cubicBezTo>
                    <a:pt x="57782" y="2822"/>
                    <a:pt x="57591" y="2846"/>
                    <a:pt x="57567" y="2905"/>
                  </a:cubicBezTo>
                  <a:cubicBezTo>
                    <a:pt x="57555" y="2941"/>
                    <a:pt x="57603" y="2989"/>
                    <a:pt x="57639" y="3024"/>
                  </a:cubicBezTo>
                  <a:cubicBezTo>
                    <a:pt x="57770" y="3167"/>
                    <a:pt x="57627" y="3525"/>
                    <a:pt x="57246" y="3572"/>
                  </a:cubicBezTo>
                  <a:cubicBezTo>
                    <a:pt x="57103" y="3584"/>
                    <a:pt x="56936" y="3584"/>
                    <a:pt x="56841" y="3620"/>
                  </a:cubicBezTo>
                  <a:cubicBezTo>
                    <a:pt x="56817" y="3632"/>
                    <a:pt x="56805" y="3632"/>
                    <a:pt x="56805" y="3644"/>
                  </a:cubicBezTo>
                  <a:cubicBezTo>
                    <a:pt x="56793" y="3655"/>
                    <a:pt x="56829" y="3679"/>
                    <a:pt x="56877" y="3703"/>
                  </a:cubicBezTo>
                  <a:cubicBezTo>
                    <a:pt x="56972" y="3751"/>
                    <a:pt x="57067" y="3798"/>
                    <a:pt x="57151" y="3858"/>
                  </a:cubicBezTo>
                  <a:cubicBezTo>
                    <a:pt x="57186" y="3882"/>
                    <a:pt x="57222" y="3917"/>
                    <a:pt x="57222" y="3941"/>
                  </a:cubicBezTo>
                  <a:cubicBezTo>
                    <a:pt x="57222" y="3965"/>
                    <a:pt x="57186" y="3989"/>
                    <a:pt x="57115" y="4001"/>
                  </a:cubicBezTo>
                  <a:cubicBezTo>
                    <a:pt x="56996" y="4001"/>
                    <a:pt x="56865" y="3953"/>
                    <a:pt x="56817" y="3906"/>
                  </a:cubicBezTo>
                  <a:cubicBezTo>
                    <a:pt x="56770" y="3858"/>
                    <a:pt x="56746" y="3810"/>
                    <a:pt x="56639" y="3775"/>
                  </a:cubicBezTo>
                  <a:cubicBezTo>
                    <a:pt x="56603" y="3763"/>
                    <a:pt x="56567" y="3751"/>
                    <a:pt x="56520" y="3751"/>
                  </a:cubicBezTo>
                  <a:cubicBezTo>
                    <a:pt x="56115" y="3667"/>
                    <a:pt x="55686" y="3667"/>
                    <a:pt x="55269" y="3667"/>
                  </a:cubicBezTo>
                  <a:cubicBezTo>
                    <a:pt x="55091" y="3501"/>
                    <a:pt x="55115" y="3382"/>
                    <a:pt x="55639" y="3441"/>
                  </a:cubicBezTo>
                  <a:cubicBezTo>
                    <a:pt x="55805" y="3453"/>
                    <a:pt x="55972" y="3489"/>
                    <a:pt x="56139" y="3501"/>
                  </a:cubicBezTo>
                  <a:cubicBezTo>
                    <a:pt x="56472" y="3525"/>
                    <a:pt x="56805" y="3477"/>
                    <a:pt x="56877" y="3382"/>
                  </a:cubicBezTo>
                  <a:cubicBezTo>
                    <a:pt x="56901" y="3346"/>
                    <a:pt x="56901" y="3310"/>
                    <a:pt x="56924" y="3286"/>
                  </a:cubicBezTo>
                  <a:cubicBezTo>
                    <a:pt x="56996" y="3179"/>
                    <a:pt x="57270" y="3084"/>
                    <a:pt x="57139" y="2965"/>
                  </a:cubicBezTo>
                  <a:cubicBezTo>
                    <a:pt x="57055" y="2893"/>
                    <a:pt x="56865" y="2834"/>
                    <a:pt x="56710" y="2774"/>
                  </a:cubicBezTo>
                  <a:cubicBezTo>
                    <a:pt x="56234" y="2596"/>
                    <a:pt x="56389" y="2417"/>
                    <a:pt x="56281" y="2215"/>
                  </a:cubicBezTo>
                  <a:cubicBezTo>
                    <a:pt x="56150" y="1953"/>
                    <a:pt x="56020" y="1703"/>
                    <a:pt x="55889" y="1453"/>
                  </a:cubicBezTo>
                  <a:cubicBezTo>
                    <a:pt x="55853" y="1369"/>
                    <a:pt x="55805" y="1286"/>
                    <a:pt x="55662" y="1215"/>
                  </a:cubicBezTo>
                  <a:cubicBezTo>
                    <a:pt x="55186" y="977"/>
                    <a:pt x="54257" y="1108"/>
                    <a:pt x="53900" y="1298"/>
                  </a:cubicBezTo>
                  <a:cubicBezTo>
                    <a:pt x="53376" y="1584"/>
                    <a:pt x="53091" y="2024"/>
                    <a:pt x="53698" y="2417"/>
                  </a:cubicBezTo>
                  <a:cubicBezTo>
                    <a:pt x="53912" y="2548"/>
                    <a:pt x="54162" y="2703"/>
                    <a:pt x="54138" y="2834"/>
                  </a:cubicBezTo>
                  <a:cubicBezTo>
                    <a:pt x="54138" y="2870"/>
                    <a:pt x="54126" y="2905"/>
                    <a:pt x="54055" y="2917"/>
                  </a:cubicBezTo>
                  <a:cubicBezTo>
                    <a:pt x="53995" y="2941"/>
                    <a:pt x="53888" y="2941"/>
                    <a:pt x="53817" y="2917"/>
                  </a:cubicBezTo>
                  <a:cubicBezTo>
                    <a:pt x="53734" y="2882"/>
                    <a:pt x="53745" y="2846"/>
                    <a:pt x="53710" y="2810"/>
                  </a:cubicBezTo>
                  <a:cubicBezTo>
                    <a:pt x="53626" y="2691"/>
                    <a:pt x="53245" y="2679"/>
                    <a:pt x="53007" y="2632"/>
                  </a:cubicBezTo>
                  <a:cubicBezTo>
                    <a:pt x="52924" y="2608"/>
                    <a:pt x="52269" y="2393"/>
                    <a:pt x="52281" y="2382"/>
                  </a:cubicBezTo>
                  <a:cubicBezTo>
                    <a:pt x="52257" y="2417"/>
                    <a:pt x="52221" y="2453"/>
                    <a:pt x="52198" y="2489"/>
                  </a:cubicBezTo>
                  <a:cubicBezTo>
                    <a:pt x="52186" y="2512"/>
                    <a:pt x="52150" y="2536"/>
                    <a:pt x="52090" y="2536"/>
                  </a:cubicBezTo>
                  <a:cubicBezTo>
                    <a:pt x="52043" y="2536"/>
                    <a:pt x="52007" y="2524"/>
                    <a:pt x="51983" y="2512"/>
                  </a:cubicBezTo>
                  <a:cubicBezTo>
                    <a:pt x="51805" y="2429"/>
                    <a:pt x="51781" y="2322"/>
                    <a:pt x="51567" y="2251"/>
                  </a:cubicBezTo>
                  <a:cubicBezTo>
                    <a:pt x="51364" y="2191"/>
                    <a:pt x="51078" y="2191"/>
                    <a:pt x="50816" y="2191"/>
                  </a:cubicBezTo>
                  <a:cubicBezTo>
                    <a:pt x="50555" y="2179"/>
                    <a:pt x="50293" y="2131"/>
                    <a:pt x="50043" y="2131"/>
                  </a:cubicBezTo>
                  <a:cubicBezTo>
                    <a:pt x="49781" y="2120"/>
                    <a:pt x="49507" y="2167"/>
                    <a:pt x="49459" y="2251"/>
                  </a:cubicBezTo>
                  <a:cubicBezTo>
                    <a:pt x="49459" y="2262"/>
                    <a:pt x="49459" y="2274"/>
                    <a:pt x="49471" y="2286"/>
                  </a:cubicBezTo>
                  <a:cubicBezTo>
                    <a:pt x="49495" y="2310"/>
                    <a:pt x="49543" y="2322"/>
                    <a:pt x="49578" y="2346"/>
                  </a:cubicBezTo>
                  <a:cubicBezTo>
                    <a:pt x="49709" y="2382"/>
                    <a:pt x="49852" y="2429"/>
                    <a:pt x="49912" y="2477"/>
                  </a:cubicBezTo>
                  <a:cubicBezTo>
                    <a:pt x="49971" y="2536"/>
                    <a:pt x="49888" y="2608"/>
                    <a:pt x="49721" y="2596"/>
                  </a:cubicBezTo>
                  <a:cubicBezTo>
                    <a:pt x="49662" y="2596"/>
                    <a:pt x="49578" y="2572"/>
                    <a:pt x="49519" y="2584"/>
                  </a:cubicBezTo>
                  <a:cubicBezTo>
                    <a:pt x="49447" y="2596"/>
                    <a:pt x="49471" y="2632"/>
                    <a:pt x="49459" y="2667"/>
                  </a:cubicBezTo>
                  <a:cubicBezTo>
                    <a:pt x="49459" y="2739"/>
                    <a:pt x="49221" y="2786"/>
                    <a:pt x="49007" y="2751"/>
                  </a:cubicBezTo>
                  <a:cubicBezTo>
                    <a:pt x="49102" y="2691"/>
                    <a:pt x="48971" y="2596"/>
                    <a:pt x="48769" y="2560"/>
                  </a:cubicBezTo>
                  <a:cubicBezTo>
                    <a:pt x="48495" y="2501"/>
                    <a:pt x="48233" y="2572"/>
                    <a:pt x="47995" y="2596"/>
                  </a:cubicBezTo>
                  <a:cubicBezTo>
                    <a:pt x="47697" y="2620"/>
                    <a:pt x="47387" y="2643"/>
                    <a:pt x="47054" y="2643"/>
                  </a:cubicBezTo>
                  <a:cubicBezTo>
                    <a:pt x="46495" y="2643"/>
                    <a:pt x="45887" y="2596"/>
                    <a:pt x="45423" y="2441"/>
                  </a:cubicBezTo>
                  <a:cubicBezTo>
                    <a:pt x="45244" y="2382"/>
                    <a:pt x="44209" y="2512"/>
                    <a:pt x="44018" y="2536"/>
                  </a:cubicBezTo>
                  <a:cubicBezTo>
                    <a:pt x="43554" y="2596"/>
                    <a:pt x="43113" y="2667"/>
                    <a:pt x="42732" y="2774"/>
                  </a:cubicBezTo>
                  <a:cubicBezTo>
                    <a:pt x="42232" y="2905"/>
                    <a:pt x="42161" y="3358"/>
                    <a:pt x="41208" y="3191"/>
                  </a:cubicBezTo>
                  <a:cubicBezTo>
                    <a:pt x="41172" y="3179"/>
                    <a:pt x="41137" y="3179"/>
                    <a:pt x="41113" y="3167"/>
                  </a:cubicBezTo>
                  <a:cubicBezTo>
                    <a:pt x="41101" y="3155"/>
                    <a:pt x="41089" y="3144"/>
                    <a:pt x="41089" y="3132"/>
                  </a:cubicBezTo>
                  <a:cubicBezTo>
                    <a:pt x="41065" y="3096"/>
                    <a:pt x="41053" y="3060"/>
                    <a:pt x="41041" y="3013"/>
                  </a:cubicBezTo>
                  <a:cubicBezTo>
                    <a:pt x="41006" y="2953"/>
                    <a:pt x="40994" y="2870"/>
                    <a:pt x="41113" y="2822"/>
                  </a:cubicBezTo>
                  <a:cubicBezTo>
                    <a:pt x="41244" y="2774"/>
                    <a:pt x="41470" y="2786"/>
                    <a:pt x="41577" y="2727"/>
                  </a:cubicBezTo>
                  <a:cubicBezTo>
                    <a:pt x="41661" y="2679"/>
                    <a:pt x="41577" y="2596"/>
                    <a:pt x="41434" y="2548"/>
                  </a:cubicBezTo>
                  <a:cubicBezTo>
                    <a:pt x="41303" y="2501"/>
                    <a:pt x="41125" y="2477"/>
                    <a:pt x="40958" y="2441"/>
                  </a:cubicBezTo>
                  <a:cubicBezTo>
                    <a:pt x="40637" y="2370"/>
                    <a:pt x="40327" y="2251"/>
                    <a:pt x="39958" y="2251"/>
                  </a:cubicBezTo>
                  <a:cubicBezTo>
                    <a:pt x="39875" y="2262"/>
                    <a:pt x="39779" y="2262"/>
                    <a:pt x="39756" y="2298"/>
                  </a:cubicBezTo>
                  <a:cubicBezTo>
                    <a:pt x="39720" y="2322"/>
                    <a:pt x="39779" y="2358"/>
                    <a:pt x="39851" y="2382"/>
                  </a:cubicBezTo>
                  <a:cubicBezTo>
                    <a:pt x="39922" y="2405"/>
                    <a:pt x="40006" y="2417"/>
                    <a:pt x="40077" y="2441"/>
                  </a:cubicBezTo>
                  <a:cubicBezTo>
                    <a:pt x="40422" y="2560"/>
                    <a:pt x="40113" y="2715"/>
                    <a:pt x="40137" y="2846"/>
                  </a:cubicBezTo>
                  <a:cubicBezTo>
                    <a:pt x="40160" y="3013"/>
                    <a:pt x="40232" y="3120"/>
                    <a:pt x="39946" y="3274"/>
                  </a:cubicBezTo>
                  <a:cubicBezTo>
                    <a:pt x="39898" y="3298"/>
                    <a:pt x="39827" y="3322"/>
                    <a:pt x="39744" y="3310"/>
                  </a:cubicBezTo>
                  <a:cubicBezTo>
                    <a:pt x="39708" y="3310"/>
                    <a:pt x="39672" y="3298"/>
                    <a:pt x="39648" y="3286"/>
                  </a:cubicBezTo>
                  <a:cubicBezTo>
                    <a:pt x="39541" y="3239"/>
                    <a:pt x="39470" y="3191"/>
                    <a:pt x="39363" y="3155"/>
                  </a:cubicBezTo>
                  <a:cubicBezTo>
                    <a:pt x="39256" y="3120"/>
                    <a:pt x="39101" y="3084"/>
                    <a:pt x="38958" y="3084"/>
                  </a:cubicBezTo>
                  <a:cubicBezTo>
                    <a:pt x="38624" y="3096"/>
                    <a:pt x="38589" y="3286"/>
                    <a:pt x="38279" y="3334"/>
                  </a:cubicBezTo>
                  <a:cubicBezTo>
                    <a:pt x="38208" y="3346"/>
                    <a:pt x="38113" y="3346"/>
                    <a:pt x="38041" y="3370"/>
                  </a:cubicBezTo>
                  <a:cubicBezTo>
                    <a:pt x="37970" y="3382"/>
                    <a:pt x="37910" y="3405"/>
                    <a:pt x="37934" y="3441"/>
                  </a:cubicBezTo>
                  <a:cubicBezTo>
                    <a:pt x="37946" y="3453"/>
                    <a:pt x="37982" y="3465"/>
                    <a:pt x="38017" y="3477"/>
                  </a:cubicBezTo>
                  <a:cubicBezTo>
                    <a:pt x="38148" y="3525"/>
                    <a:pt x="38279" y="3560"/>
                    <a:pt x="38398" y="3608"/>
                  </a:cubicBezTo>
                  <a:cubicBezTo>
                    <a:pt x="38458" y="3620"/>
                    <a:pt x="38505" y="3644"/>
                    <a:pt x="38517" y="3667"/>
                  </a:cubicBezTo>
                  <a:cubicBezTo>
                    <a:pt x="38517" y="3691"/>
                    <a:pt x="38470" y="3715"/>
                    <a:pt x="38398" y="3727"/>
                  </a:cubicBezTo>
                  <a:cubicBezTo>
                    <a:pt x="38327" y="3727"/>
                    <a:pt x="38255" y="3727"/>
                    <a:pt x="38184" y="3727"/>
                  </a:cubicBezTo>
                  <a:cubicBezTo>
                    <a:pt x="37910" y="3691"/>
                    <a:pt x="37553" y="3632"/>
                    <a:pt x="37351" y="3560"/>
                  </a:cubicBezTo>
                  <a:cubicBezTo>
                    <a:pt x="37267" y="3536"/>
                    <a:pt x="37184" y="3501"/>
                    <a:pt x="37089" y="3477"/>
                  </a:cubicBezTo>
                  <a:cubicBezTo>
                    <a:pt x="36981" y="3465"/>
                    <a:pt x="36839" y="3465"/>
                    <a:pt x="36803" y="3501"/>
                  </a:cubicBezTo>
                  <a:cubicBezTo>
                    <a:pt x="36827" y="3525"/>
                    <a:pt x="36839" y="3536"/>
                    <a:pt x="36839" y="3560"/>
                  </a:cubicBezTo>
                  <a:cubicBezTo>
                    <a:pt x="36731" y="3584"/>
                    <a:pt x="36541" y="3572"/>
                    <a:pt x="36469" y="3620"/>
                  </a:cubicBezTo>
                  <a:cubicBezTo>
                    <a:pt x="36398" y="3655"/>
                    <a:pt x="36517" y="3715"/>
                    <a:pt x="36648" y="3739"/>
                  </a:cubicBezTo>
                  <a:cubicBezTo>
                    <a:pt x="36767" y="3763"/>
                    <a:pt x="36922" y="3775"/>
                    <a:pt x="37041" y="3810"/>
                  </a:cubicBezTo>
                  <a:cubicBezTo>
                    <a:pt x="37267" y="3870"/>
                    <a:pt x="37231" y="4013"/>
                    <a:pt x="37005" y="4060"/>
                  </a:cubicBezTo>
                  <a:cubicBezTo>
                    <a:pt x="36779" y="4108"/>
                    <a:pt x="36446" y="4072"/>
                    <a:pt x="36267" y="3989"/>
                  </a:cubicBezTo>
                  <a:cubicBezTo>
                    <a:pt x="36184" y="3953"/>
                    <a:pt x="36112" y="3906"/>
                    <a:pt x="35993" y="3906"/>
                  </a:cubicBezTo>
                  <a:cubicBezTo>
                    <a:pt x="35934" y="3906"/>
                    <a:pt x="35874" y="3917"/>
                    <a:pt x="35815" y="3917"/>
                  </a:cubicBezTo>
                  <a:cubicBezTo>
                    <a:pt x="35719" y="3917"/>
                    <a:pt x="35648" y="3882"/>
                    <a:pt x="35588" y="3846"/>
                  </a:cubicBezTo>
                  <a:cubicBezTo>
                    <a:pt x="35386" y="3739"/>
                    <a:pt x="35184" y="3620"/>
                    <a:pt x="35255" y="3501"/>
                  </a:cubicBezTo>
                  <a:cubicBezTo>
                    <a:pt x="35279" y="3429"/>
                    <a:pt x="35386" y="3370"/>
                    <a:pt x="35315" y="3310"/>
                  </a:cubicBezTo>
                  <a:cubicBezTo>
                    <a:pt x="35231" y="3227"/>
                    <a:pt x="34957" y="3215"/>
                    <a:pt x="34731" y="3203"/>
                  </a:cubicBezTo>
                  <a:cubicBezTo>
                    <a:pt x="34410" y="3179"/>
                    <a:pt x="34112" y="3108"/>
                    <a:pt x="33898" y="3013"/>
                  </a:cubicBezTo>
                  <a:cubicBezTo>
                    <a:pt x="33838" y="2989"/>
                    <a:pt x="33791" y="2953"/>
                    <a:pt x="33814" y="2929"/>
                  </a:cubicBezTo>
                  <a:cubicBezTo>
                    <a:pt x="33850" y="2882"/>
                    <a:pt x="34017" y="2882"/>
                    <a:pt x="34148" y="2882"/>
                  </a:cubicBezTo>
                  <a:cubicBezTo>
                    <a:pt x="34529" y="2882"/>
                    <a:pt x="34934" y="2882"/>
                    <a:pt x="35303" y="2929"/>
                  </a:cubicBezTo>
                  <a:cubicBezTo>
                    <a:pt x="35636" y="2977"/>
                    <a:pt x="35957" y="3036"/>
                    <a:pt x="36303" y="3084"/>
                  </a:cubicBezTo>
                  <a:cubicBezTo>
                    <a:pt x="37267" y="3203"/>
                    <a:pt x="38684" y="3072"/>
                    <a:pt x="38470" y="2715"/>
                  </a:cubicBezTo>
                  <a:cubicBezTo>
                    <a:pt x="38243" y="2358"/>
                    <a:pt x="36815" y="2382"/>
                    <a:pt x="35838" y="2262"/>
                  </a:cubicBezTo>
                  <a:cubicBezTo>
                    <a:pt x="35457" y="2215"/>
                    <a:pt x="35124" y="2131"/>
                    <a:pt x="34779" y="2048"/>
                  </a:cubicBezTo>
                  <a:cubicBezTo>
                    <a:pt x="33969" y="1858"/>
                    <a:pt x="33219" y="1703"/>
                    <a:pt x="32219" y="1774"/>
                  </a:cubicBezTo>
                  <a:cubicBezTo>
                    <a:pt x="32088" y="1786"/>
                    <a:pt x="31886" y="1774"/>
                    <a:pt x="31886" y="1727"/>
                  </a:cubicBezTo>
                  <a:cubicBezTo>
                    <a:pt x="31897" y="1715"/>
                    <a:pt x="31921" y="1703"/>
                    <a:pt x="31957" y="1691"/>
                  </a:cubicBezTo>
                  <a:cubicBezTo>
                    <a:pt x="32064" y="1643"/>
                    <a:pt x="32207" y="1596"/>
                    <a:pt x="32374" y="1596"/>
                  </a:cubicBezTo>
                  <a:cubicBezTo>
                    <a:pt x="32457" y="1596"/>
                    <a:pt x="32528" y="1608"/>
                    <a:pt x="32600" y="1608"/>
                  </a:cubicBezTo>
                  <a:cubicBezTo>
                    <a:pt x="32683" y="1620"/>
                    <a:pt x="32779" y="1608"/>
                    <a:pt x="32790" y="1584"/>
                  </a:cubicBezTo>
                  <a:cubicBezTo>
                    <a:pt x="32814" y="1548"/>
                    <a:pt x="32743" y="1524"/>
                    <a:pt x="32671" y="1512"/>
                  </a:cubicBezTo>
                  <a:cubicBezTo>
                    <a:pt x="32612" y="1500"/>
                    <a:pt x="32528" y="1500"/>
                    <a:pt x="32457" y="1500"/>
                  </a:cubicBezTo>
                  <a:cubicBezTo>
                    <a:pt x="32171" y="1453"/>
                    <a:pt x="32017" y="1310"/>
                    <a:pt x="31719" y="1334"/>
                  </a:cubicBezTo>
                  <a:cubicBezTo>
                    <a:pt x="31719" y="1358"/>
                    <a:pt x="31707" y="1393"/>
                    <a:pt x="31659" y="1429"/>
                  </a:cubicBezTo>
                  <a:cubicBezTo>
                    <a:pt x="31600" y="1453"/>
                    <a:pt x="31469" y="1465"/>
                    <a:pt x="31409" y="1441"/>
                  </a:cubicBezTo>
                  <a:cubicBezTo>
                    <a:pt x="31338" y="1417"/>
                    <a:pt x="31374" y="1369"/>
                    <a:pt x="31374" y="1334"/>
                  </a:cubicBezTo>
                  <a:cubicBezTo>
                    <a:pt x="31374" y="1286"/>
                    <a:pt x="31278" y="1250"/>
                    <a:pt x="31147" y="1239"/>
                  </a:cubicBezTo>
                  <a:cubicBezTo>
                    <a:pt x="31028" y="1215"/>
                    <a:pt x="30885" y="1239"/>
                    <a:pt x="30826" y="1274"/>
                  </a:cubicBezTo>
                  <a:cubicBezTo>
                    <a:pt x="30790" y="1298"/>
                    <a:pt x="30778" y="1334"/>
                    <a:pt x="30766" y="1358"/>
                  </a:cubicBezTo>
                  <a:cubicBezTo>
                    <a:pt x="30707" y="1429"/>
                    <a:pt x="30528" y="1489"/>
                    <a:pt x="30314" y="1512"/>
                  </a:cubicBezTo>
                  <a:cubicBezTo>
                    <a:pt x="30409" y="1453"/>
                    <a:pt x="30493" y="1393"/>
                    <a:pt x="30540" y="1322"/>
                  </a:cubicBezTo>
                  <a:cubicBezTo>
                    <a:pt x="30552" y="1310"/>
                    <a:pt x="30564" y="1286"/>
                    <a:pt x="30528" y="1274"/>
                  </a:cubicBezTo>
                  <a:cubicBezTo>
                    <a:pt x="30504" y="1274"/>
                    <a:pt x="30457" y="1274"/>
                    <a:pt x="30421" y="1274"/>
                  </a:cubicBezTo>
                  <a:cubicBezTo>
                    <a:pt x="30266" y="1286"/>
                    <a:pt x="30159" y="1346"/>
                    <a:pt x="30100" y="1393"/>
                  </a:cubicBezTo>
                  <a:cubicBezTo>
                    <a:pt x="30052" y="1453"/>
                    <a:pt x="30028" y="1500"/>
                    <a:pt x="29981" y="1560"/>
                  </a:cubicBezTo>
                  <a:cubicBezTo>
                    <a:pt x="29885" y="1655"/>
                    <a:pt x="29707" y="1727"/>
                    <a:pt x="29516" y="1798"/>
                  </a:cubicBezTo>
                  <a:cubicBezTo>
                    <a:pt x="29480" y="1727"/>
                    <a:pt x="29504" y="1524"/>
                    <a:pt x="29373" y="1465"/>
                  </a:cubicBezTo>
                  <a:cubicBezTo>
                    <a:pt x="29266" y="1417"/>
                    <a:pt x="28814" y="1405"/>
                    <a:pt x="28683" y="1441"/>
                  </a:cubicBezTo>
                  <a:cubicBezTo>
                    <a:pt x="28611" y="1465"/>
                    <a:pt x="28576" y="1489"/>
                    <a:pt x="28540" y="1524"/>
                  </a:cubicBezTo>
                  <a:cubicBezTo>
                    <a:pt x="28492" y="1560"/>
                    <a:pt x="28421" y="1608"/>
                    <a:pt x="28326" y="1631"/>
                  </a:cubicBezTo>
                  <a:cubicBezTo>
                    <a:pt x="28218" y="1643"/>
                    <a:pt x="28064" y="1655"/>
                    <a:pt x="27980" y="1620"/>
                  </a:cubicBezTo>
                  <a:cubicBezTo>
                    <a:pt x="27861" y="1584"/>
                    <a:pt x="27861" y="1524"/>
                    <a:pt x="27754" y="1489"/>
                  </a:cubicBezTo>
                  <a:cubicBezTo>
                    <a:pt x="27647" y="1465"/>
                    <a:pt x="27445" y="1477"/>
                    <a:pt x="27397" y="1524"/>
                  </a:cubicBezTo>
                  <a:cubicBezTo>
                    <a:pt x="27373" y="1548"/>
                    <a:pt x="27373" y="1560"/>
                    <a:pt x="27373" y="1584"/>
                  </a:cubicBezTo>
                  <a:cubicBezTo>
                    <a:pt x="27385" y="1762"/>
                    <a:pt x="27290" y="1810"/>
                    <a:pt x="26790" y="1858"/>
                  </a:cubicBezTo>
                  <a:cubicBezTo>
                    <a:pt x="26409" y="1881"/>
                    <a:pt x="26004" y="1870"/>
                    <a:pt x="25623" y="1905"/>
                  </a:cubicBezTo>
                  <a:cubicBezTo>
                    <a:pt x="25575" y="1917"/>
                    <a:pt x="25528" y="1917"/>
                    <a:pt x="25492" y="1929"/>
                  </a:cubicBezTo>
                  <a:cubicBezTo>
                    <a:pt x="25456" y="1953"/>
                    <a:pt x="25456" y="1977"/>
                    <a:pt x="25444" y="2001"/>
                  </a:cubicBezTo>
                  <a:cubicBezTo>
                    <a:pt x="25409" y="2048"/>
                    <a:pt x="25242" y="2072"/>
                    <a:pt x="25111" y="2108"/>
                  </a:cubicBezTo>
                  <a:cubicBezTo>
                    <a:pt x="24968" y="2131"/>
                    <a:pt x="24825" y="2179"/>
                    <a:pt x="24873" y="2227"/>
                  </a:cubicBezTo>
                  <a:cubicBezTo>
                    <a:pt x="25004" y="2215"/>
                    <a:pt x="25135" y="2274"/>
                    <a:pt x="25099" y="2322"/>
                  </a:cubicBezTo>
                  <a:cubicBezTo>
                    <a:pt x="25063" y="2370"/>
                    <a:pt x="24932" y="2405"/>
                    <a:pt x="24801" y="2429"/>
                  </a:cubicBezTo>
                  <a:cubicBezTo>
                    <a:pt x="24694" y="2441"/>
                    <a:pt x="24551" y="2453"/>
                    <a:pt x="24527" y="2489"/>
                  </a:cubicBezTo>
                  <a:cubicBezTo>
                    <a:pt x="24516" y="2512"/>
                    <a:pt x="24551" y="2524"/>
                    <a:pt x="24563" y="2548"/>
                  </a:cubicBezTo>
                  <a:cubicBezTo>
                    <a:pt x="24647" y="2655"/>
                    <a:pt x="24420" y="2774"/>
                    <a:pt x="24135" y="2786"/>
                  </a:cubicBezTo>
                  <a:cubicBezTo>
                    <a:pt x="24051" y="2786"/>
                    <a:pt x="23956" y="2786"/>
                    <a:pt x="23885" y="2798"/>
                  </a:cubicBezTo>
                  <a:cubicBezTo>
                    <a:pt x="23754" y="2822"/>
                    <a:pt x="23694" y="2870"/>
                    <a:pt x="23635" y="2917"/>
                  </a:cubicBezTo>
                  <a:cubicBezTo>
                    <a:pt x="23515" y="3048"/>
                    <a:pt x="23396" y="3167"/>
                    <a:pt x="23265" y="3286"/>
                  </a:cubicBezTo>
                  <a:cubicBezTo>
                    <a:pt x="22861" y="3346"/>
                    <a:pt x="22361" y="3417"/>
                    <a:pt x="22051" y="3525"/>
                  </a:cubicBezTo>
                  <a:cubicBezTo>
                    <a:pt x="21634" y="3679"/>
                    <a:pt x="21289" y="3858"/>
                    <a:pt x="20920" y="4025"/>
                  </a:cubicBezTo>
                  <a:cubicBezTo>
                    <a:pt x="20634" y="4156"/>
                    <a:pt x="20360" y="4287"/>
                    <a:pt x="19991" y="4370"/>
                  </a:cubicBezTo>
                  <a:cubicBezTo>
                    <a:pt x="19622" y="4465"/>
                    <a:pt x="19158" y="4501"/>
                    <a:pt x="18824" y="4596"/>
                  </a:cubicBezTo>
                  <a:cubicBezTo>
                    <a:pt x="18574" y="4668"/>
                    <a:pt x="18408" y="4787"/>
                    <a:pt x="18122" y="4834"/>
                  </a:cubicBezTo>
                  <a:cubicBezTo>
                    <a:pt x="18015" y="4846"/>
                    <a:pt x="17908" y="4846"/>
                    <a:pt x="17800" y="4870"/>
                  </a:cubicBezTo>
                  <a:cubicBezTo>
                    <a:pt x="17705" y="4882"/>
                    <a:pt x="17610" y="4918"/>
                    <a:pt x="17610" y="4965"/>
                  </a:cubicBezTo>
                  <a:cubicBezTo>
                    <a:pt x="17622" y="5001"/>
                    <a:pt x="17753" y="5037"/>
                    <a:pt x="17777" y="5072"/>
                  </a:cubicBezTo>
                  <a:cubicBezTo>
                    <a:pt x="17800" y="5120"/>
                    <a:pt x="17705" y="5156"/>
                    <a:pt x="17646" y="5203"/>
                  </a:cubicBezTo>
                  <a:cubicBezTo>
                    <a:pt x="17479" y="5334"/>
                    <a:pt x="17836" y="5501"/>
                    <a:pt x="18229" y="5465"/>
                  </a:cubicBezTo>
                  <a:cubicBezTo>
                    <a:pt x="18348" y="5525"/>
                    <a:pt x="18134" y="5608"/>
                    <a:pt x="17967" y="5668"/>
                  </a:cubicBezTo>
                  <a:cubicBezTo>
                    <a:pt x="17789" y="5727"/>
                    <a:pt x="17634" y="5834"/>
                    <a:pt x="17800" y="5882"/>
                  </a:cubicBezTo>
                  <a:cubicBezTo>
                    <a:pt x="17884" y="5822"/>
                    <a:pt x="18086" y="5799"/>
                    <a:pt x="18241" y="5822"/>
                  </a:cubicBezTo>
                  <a:cubicBezTo>
                    <a:pt x="18384" y="5846"/>
                    <a:pt x="18443" y="5918"/>
                    <a:pt x="18372" y="5977"/>
                  </a:cubicBezTo>
                  <a:cubicBezTo>
                    <a:pt x="18289" y="6049"/>
                    <a:pt x="18050" y="6084"/>
                    <a:pt x="17991" y="6156"/>
                  </a:cubicBezTo>
                  <a:cubicBezTo>
                    <a:pt x="17920" y="6239"/>
                    <a:pt x="18134" y="6311"/>
                    <a:pt x="18360" y="6322"/>
                  </a:cubicBezTo>
                  <a:cubicBezTo>
                    <a:pt x="19348" y="6394"/>
                    <a:pt x="20206" y="5846"/>
                    <a:pt x="21194" y="5918"/>
                  </a:cubicBezTo>
                  <a:cubicBezTo>
                    <a:pt x="21277" y="5918"/>
                    <a:pt x="21372" y="5930"/>
                    <a:pt x="21396" y="5965"/>
                  </a:cubicBezTo>
                  <a:cubicBezTo>
                    <a:pt x="21408" y="5989"/>
                    <a:pt x="21372" y="6013"/>
                    <a:pt x="21349" y="6049"/>
                  </a:cubicBezTo>
                  <a:cubicBezTo>
                    <a:pt x="21253" y="6156"/>
                    <a:pt x="21503" y="6251"/>
                    <a:pt x="21670" y="6346"/>
                  </a:cubicBezTo>
                  <a:cubicBezTo>
                    <a:pt x="22027" y="6513"/>
                    <a:pt x="22170" y="6751"/>
                    <a:pt x="22063" y="6977"/>
                  </a:cubicBezTo>
                  <a:cubicBezTo>
                    <a:pt x="22027" y="7073"/>
                    <a:pt x="21968" y="7180"/>
                    <a:pt x="22170" y="7227"/>
                  </a:cubicBezTo>
                  <a:cubicBezTo>
                    <a:pt x="22420" y="7287"/>
                    <a:pt x="22694" y="7168"/>
                    <a:pt x="22968" y="7120"/>
                  </a:cubicBezTo>
                  <a:cubicBezTo>
                    <a:pt x="23182" y="7073"/>
                    <a:pt x="23444" y="7073"/>
                    <a:pt x="23694" y="7061"/>
                  </a:cubicBezTo>
                  <a:cubicBezTo>
                    <a:pt x="23932" y="7049"/>
                    <a:pt x="24206" y="6989"/>
                    <a:pt x="24254" y="6894"/>
                  </a:cubicBezTo>
                  <a:cubicBezTo>
                    <a:pt x="24111" y="6882"/>
                    <a:pt x="24087" y="6799"/>
                    <a:pt x="24158" y="6739"/>
                  </a:cubicBezTo>
                  <a:cubicBezTo>
                    <a:pt x="24230" y="6692"/>
                    <a:pt x="24361" y="6644"/>
                    <a:pt x="24432" y="6584"/>
                  </a:cubicBezTo>
                  <a:cubicBezTo>
                    <a:pt x="24623" y="6442"/>
                    <a:pt x="24373" y="6275"/>
                    <a:pt x="24420" y="6120"/>
                  </a:cubicBezTo>
                  <a:cubicBezTo>
                    <a:pt x="24527" y="5811"/>
                    <a:pt x="25706" y="5811"/>
                    <a:pt x="25790" y="5525"/>
                  </a:cubicBezTo>
                  <a:cubicBezTo>
                    <a:pt x="25837" y="5370"/>
                    <a:pt x="25492" y="5251"/>
                    <a:pt x="25206" y="5144"/>
                  </a:cubicBezTo>
                  <a:cubicBezTo>
                    <a:pt x="24516" y="4858"/>
                    <a:pt x="24420" y="4287"/>
                    <a:pt x="25420" y="4203"/>
                  </a:cubicBezTo>
                  <a:cubicBezTo>
                    <a:pt x="25742" y="4167"/>
                    <a:pt x="26111" y="4203"/>
                    <a:pt x="26397" y="4144"/>
                  </a:cubicBezTo>
                  <a:cubicBezTo>
                    <a:pt x="26754" y="4072"/>
                    <a:pt x="26802" y="3894"/>
                    <a:pt x="26873" y="3751"/>
                  </a:cubicBezTo>
                  <a:cubicBezTo>
                    <a:pt x="26980" y="3513"/>
                    <a:pt x="27266" y="3274"/>
                    <a:pt x="27837" y="3155"/>
                  </a:cubicBezTo>
                  <a:cubicBezTo>
                    <a:pt x="28421" y="3048"/>
                    <a:pt x="29302" y="3144"/>
                    <a:pt x="29409" y="3382"/>
                  </a:cubicBezTo>
                  <a:cubicBezTo>
                    <a:pt x="29540" y="3644"/>
                    <a:pt x="28730" y="3822"/>
                    <a:pt x="28183" y="4001"/>
                  </a:cubicBezTo>
                  <a:cubicBezTo>
                    <a:pt x="27587" y="4215"/>
                    <a:pt x="27230" y="4537"/>
                    <a:pt x="27433" y="4834"/>
                  </a:cubicBezTo>
                  <a:cubicBezTo>
                    <a:pt x="27635" y="5144"/>
                    <a:pt x="28468" y="5382"/>
                    <a:pt x="29302" y="5334"/>
                  </a:cubicBezTo>
                  <a:cubicBezTo>
                    <a:pt x="30040" y="5299"/>
                    <a:pt x="30743" y="5060"/>
                    <a:pt x="31433" y="5168"/>
                  </a:cubicBezTo>
                  <a:cubicBezTo>
                    <a:pt x="31695" y="5215"/>
                    <a:pt x="31969" y="5310"/>
                    <a:pt x="32219" y="5263"/>
                  </a:cubicBezTo>
                  <a:cubicBezTo>
                    <a:pt x="32493" y="5203"/>
                    <a:pt x="32338" y="5037"/>
                    <a:pt x="32445" y="4929"/>
                  </a:cubicBezTo>
                  <a:cubicBezTo>
                    <a:pt x="32648" y="4703"/>
                    <a:pt x="33588" y="4810"/>
                    <a:pt x="34112" y="4965"/>
                  </a:cubicBezTo>
                  <a:cubicBezTo>
                    <a:pt x="34398" y="5037"/>
                    <a:pt x="34707" y="5144"/>
                    <a:pt x="34636" y="5275"/>
                  </a:cubicBezTo>
                  <a:cubicBezTo>
                    <a:pt x="34576" y="5382"/>
                    <a:pt x="34243" y="5430"/>
                    <a:pt x="33957" y="5453"/>
                  </a:cubicBezTo>
                  <a:cubicBezTo>
                    <a:pt x="32731" y="5596"/>
                    <a:pt x="31457" y="5727"/>
                    <a:pt x="30159" y="5680"/>
                  </a:cubicBezTo>
                  <a:cubicBezTo>
                    <a:pt x="29695" y="5668"/>
                    <a:pt x="29111" y="5644"/>
                    <a:pt x="28861" y="5787"/>
                  </a:cubicBezTo>
                  <a:cubicBezTo>
                    <a:pt x="28516" y="6001"/>
                    <a:pt x="29219" y="6406"/>
                    <a:pt x="28588" y="6501"/>
                  </a:cubicBezTo>
                  <a:cubicBezTo>
                    <a:pt x="28326" y="6537"/>
                    <a:pt x="28040" y="6477"/>
                    <a:pt x="27766" y="6477"/>
                  </a:cubicBezTo>
                  <a:cubicBezTo>
                    <a:pt x="27087" y="6489"/>
                    <a:pt x="26921" y="6834"/>
                    <a:pt x="26968" y="7096"/>
                  </a:cubicBezTo>
                  <a:cubicBezTo>
                    <a:pt x="26599" y="7013"/>
                    <a:pt x="26135" y="7144"/>
                    <a:pt x="25921" y="7275"/>
                  </a:cubicBezTo>
                  <a:cubicBezTo>
                    <a:pt x="25694" y="7418"/>
                    <a:pt x="25575" y="7596"/>
                    <a:pt x="25230" y="7692"/>
                  </a:cubicBezTo>
                  <a:cubicBezTo>
                    <a:pt x="24539" y="7894"/>
                    <a:pt x="23587" y="7680"/>
                    <a:pt x="22742" y="7716"/>
                  </a:cubicBezTo>
                  <a:cubicBezTo>
                    <a:pt x="22051" y="7739"/>
                    <a:pt x="21206" y="7930"/>
                    <a:pt x="20753" y="7727"/>
                  </a:cubicBezTo>
                  <a:cubicBezTo>
                    <a:pt x="20563" y="7644"/>
                    <a:pt x="20420" y="7525"/>
                    <a:pt x="20479" y="7406"/>
                  </a:cubicBezTo>
                  <a:cubicBezTo>
                    <a:pt x="20515" y="7335"/>
                    <a:pt x="20575" y="7263"/>
                    <a:pt x="20539" y="7192"/>
                  </a:cubicBezTo>
                  <a:cubicBezTo>
                    <a:pt x="20527" y="7156"/>
                    <a:pt x="20491" y="7132"/>
                    <a:pt x="20491" y="7096"/>
                  </a:cubicBezTo>
                  <a:cubicBezTo>
                    <a:pt x="20515" y="7049"/>
                    <a:pt x="20634" y="7001"/>
                    <a:pt x="20694" y="6954"/>
                  </a:cubicBezTo>
                  <a:cubicBezTo>
                    <a:pt x="20813" y="6858"/>
                    <a:pt x="20551" y="6739"/>
                    <a:pt x="20634" y="6632"/>
                  </a:cubicBezTo>
                  <a:cubicBezTo>
                    <a:pt x="20670" y="6573"/>
                    <a:pt x="20789" y="6537"/>
                    <a:pt x="20860" y="6489"/>
                  </a:cubicBezTo>
                  <a:cubicBezTo>
                    <a:pt x="20920" y="6430"/>
                    <a:pt x="20920" y="6358"/>
                    <a:pt x="20789" y="6346"/>
                  </a:cubicBezTo>
                  <a:cubicBezTo>
                    <a:pt x="20706" y="6334"/>
                    <a:pt x="20610" y="6346"/>
                    <a:pt x="20527" y="6358"/>
                  </a:cubicBezTo>
                  <a:cubicBezTo>
                    <a:pt x="20420" y="6370"/>
                    <a:pt x="20325" y="6394"/>
                    <a:pt x="20229" y="6406"/>
                  </a:cubicBezTo>
                  <a:cubicBezTo>
                    <a:pt x="20003" y="6453"/>
                    <a:pt x="19777" y="6489"/>
                    <a:pt x="19634" y="6561"/>
                  </a:cubicBezTo>
                  <a:cubicBezTo>
                    <a:pt x="19527" y="6620"/>
                    <a:pt x="19491" y="6692"/>
                    <a:pt x="19444" y="6763"/>
                  </a:cubicBezTo>
                  <a:cubicBezTo>
                    <a:pt x="19408" y="6834"/>
                    <a:pt x="19360" y="6906"/>
                    <a:pt x="19313" y="6989"/>
                  </a:cubicBezTo>
                  <a:cubicBezTo>
                    <a:pt x="19289" y="7037"/>
                    <a:pt x="19265" y="7073"/>
                    <a:pt x="19277" y="7120"/>
                  </a:cubicBezTo>
                  <a:cubicBezTo>
                    <a:pt x="19289" y="7180"/>
                    <a:pt x="19372" y="7227"/>
                    <a:pt x="19444" y="7275"/>
                  </a:cubicBezTo>
                  <a:cubicBezTo>
                    <a:pt x="19634" y="7406"/>
                    <a:pt x="19789" y="7561"/>
                    <a:pt x="19753" y="7716"/>
                  </a:cubicBezTo>
                  <a:cubicBezTo>
                    <a:pt x="19670" y="8037"/>
                    <a:pt x="18717" y="8120"/>
                    <a:pt x="18074" y="8239"/>
                  </a:cubicBezTo>
                  <a:cubicBezTo>
                    <a:pt x="17562" y="8335"/>
                    <a:pt x="17050" y="8454"/>
                    <a:pt x="16538" y="8549"/>
                  </a:cubicBezTo>
                  <a:cubicBezTo>
                    <a:pt x="16145" y="8620"/>
                    <a:pt x="15812" y="8704"/>
                    <a:pt x="15467" y="8811"/>
                  </a:cubicBezTo>
                  <a:cubicBezTo>
                    <a:pt x="15383" y="8847"/>
                    <a:pt x="15205" y="8870"/>
                    <a:pt x="15145" y="8918"/>
                  </a:cubicBezTo>
                  <a:cubicBezTo>
                    <a:pt x="15098" y="8954"/>
                    <a:pt x="15193" y="8989"/>
                    <a:pt x="15157" y="9025"/>
                  </a:cubicBezTo>
                  <a:cubicBezTo>
                    <a:pt x="15098" y="9097"/>
                    <a:pt x="15002" y="9144"/>
                    <a:pt x="14872" y="9192"/>
                  </a:cubicBezTo>
                  <a:cubicBezTo>
                    <a:pt x="14824" y="9204"/>
                    <a:pt x="14788" y="9216"/>
                    <a:pt x="14741" y="9228"/>
                  </a:cubicBezTo>
                  <a:cubicBezTo>
                    <a:pt x="14526" y="9287"/>
                    <a:pt x="14324" y="9347"/>
                    <a:pt x="14121" y="9394"/>
                  </a:cubicBezTo>
                  <a:cubicBezTo>
                    <a:pt x="14038" y="9418"/>
                    <a:pt x="13967" y="9442"/>
                    <a:pt x="13883" y="9454"/>
                  </a:cubicBezTo>
                  <a:cubicBezTo>
                    <a:pt x="13669" y="9490"/>
                    <a:pt x="13419" y="9490"/>
                    <a:pt x="13252" y="9430"/>
                  </a:cubicBezTo>
                  <a:cubicBezTo>
                    <a:pt x="13205" y="9418"/>
                    <a:pt x="13157" y="9406"/>
                    <a:pt x="13097" y="9406"/>
                  </a:cubicBezTo>
                  <a:cubicBezTo>
                    <a:pt x="12978" y="9394"/>
                    <a:pt x="12895" y="9454"/>
                    <a:pt x="12907" y="9501"/>
                  </a:cubicBezTo>
                  <a:cubicBezTo>
                    <a:pt x="12919" y="9549"/>
                    <a:pt x="12990" y="9585"/>
                    <a:pt x="13050" y="9621"/>
                  </a:cubicBezTo>
                  <a:cubicBezTo>
                    <a:pt x="13109" y="9656"/>
                    <a:pt x="13157" y="9704"/>
                    <a:pt x="13097" y="9740"/>
                  </a:cubicBezTo>
                  <a:cubicBezTo>
                    <a:pt x="13026" y="9799"/>
                    <a:pt x="12836" y="9811"/>
                    <a:pt x="12669" y="9823"/>
                  </a:cubicBezTo>
                  <a:cubicBezTo>
                    <a:pt x="12216" y="9823"/>
                    <a:pt x="11264" y="9787"/>
                    <a:pt x="11181" y="10073"/>
                  </a:cubicBezTo>
                  <a:cubicBezTo>
                    <a:pt x="11169" y="10109"/>
                    <a:pt x="11204" y="10156"/>
                    <a:pt x="11312" y="10168"/>
                  </a:cubicBezTo>
                  <a:cubicBezTo>
                    <a:pt x="11347" y="10168"/>
                    <a:pt x="11395" y="10156"/>
                    <a:pt x="11431" y="10156"/>
                  </a:cubicBezTo>
                  <a:cubicBezTo>
                    <a:pt x="11562" y="10156"/>
                    <a:pt x="11657" y="10204"/>
                    <a:pt x="11681" y="10252"/>
                  </a:cubicBezTo>
                  <a:cubicBezTo>
                    <a:pt x="11835" y="10513"/>
                    <a:pt x="12050" y="10502"/>
                    <a:pt x="12645" y="10597"/>
                  </a:cubicBezTo>
                  <a:cubicBezTo>
                    <a:pt x="13097" y="10668"/>
                    <a:pt x="13252" y="10835"/>
                    <a:pt x="13300" y="11025"/>
                  </a:cubicBezTo>
                  <a:cubicBezTo>
                    <a:pt x="13359" y="11264"/>
                    <a:pt x="13407" y="11525"/>
                    <a:pt x="13074" y="11752"/>
                  </a:cubicBezTo>
                  <a:cubicBezTo>
                    <a:pt x="13026" y="11787"/>
                    <a:pt x="12967" y="11823"/>
                    <a:pt x="12883" y="11847"/>
                  </a:cubicBezTo>
                  <a:cubicBezTo>
                    <a:pt x="12669" y="11895"/>
                    <a:pt x="12431" y="11835"/>
                    <a:pt x="12205" y="11847"/>
                  </a:cubicBezTo>
                  <a:cubicBezTo>
                    <a:pt x="12109" y="11847"/>
                    <a:pt x="12014" y="11859"/>
                    <a:pt x="11931" y="11859"/>
                  </a:cubicBezTo>
                  <a:cubicBezTo>
                    <a:pt x="11835" y="11859"/>
                    <a:pt x="11740" y="11847"/>
                    <a:pt x="11657" y="11847"/>
                  </a:cubicBezTo>
                  <a:cubicBezTo>
                    <a:pt x="10752" y="11776"/>
                    <a:pt x="9811" y="11776"/>
                    <a:pt x="8859" y="11847"/>
                  </a:cubicBezTo>
                  <a:cubicBezTo>
                    <a:pt x="8597" y="11871"/>
                    <a:pt x="8275" y="11906"/>
                    <a:pt x="8144" y="12014"/>
                  </a:cubicBezTo>
                  <a:cubicBezTo>
                    <a:pt x="8085" y="12049"/>
                    <a:pt x="8073" y="12097"/>
                    <a:pt x="8061" y="12145"/>
                  </a:cubicBezTo>
                  <a:cubicBezTo>
                    <a:pt x="8037" y="12264"/>
                    <a:pt x="8061" y="12395"/>
                    <a:pt x="8144" y="12514"/>
                  </a:cubicBezTo>
                  <a:cubicBezTo>
                    <a:pt x="8192" y="12573"/>
                    <a:pt x="8264" y="12645"/>
                    <a:pt x="8192" y="12716"/>
                  </a:cubicBezTo>
                  <a:cubicBezTo>
                    <a:pt x="8144" y="12776"/>
                    <a:pt x="8049" y="12811"/>
                    <a:pt x="7966" y="12859"/>
                  </a:cubicBezTo>
                  <a:cubicBezTo>
                    <a:pt x="7430" y="13145"/>
                    <a:pt x="7918" y="13371"/>
                    <a:pt x="7799" y="13657"/>
                  </a:cubicBezTo>
                  <a:cubicBezTo>
                    <a:pt x="7752" y="13788"/>
                    <a:pt x="7430" y="13942"/>
                    <a:pt x="7609" y="14050"/>
                  </a:cubicBezTo>
                  <a:cubicBezTo>
                    <a:pt x="7752" y="14133"/>
                    <a:pt x="8097" y="14097"/>
                    <a:pt x="8359" y="14038"/>
                  </a:cubicBezTo>
                  <a:cubicBezTo>
                    <a:pt x="8609" y="13990"/>
                    <a:pt x="8942" y="13931"/>
                    <a:pt x="9121" y="14002"/>
                  </a:cubicBezTo>
                  <a:cubicBezTo>
                    <a:pt x="9323" y="14073"/>
                    <a:pt x="9204" y="14252"/>
                    <a:pt x="9418" y="14323"/>
                  </a:cubicBezTo>
                  <a:cubicBezTo>
                    <a:pt x="9692" y="14419"/>
                    <a:pt x="10169" y="14240"/>
                    <a:pt x="10538" y="14276"/>
                  </a:cubicBezTo>
                  <a:cubicBezTo>
                    <a:pt x="10621" y="14288"/>
                    <a:pt x="10704" y="14300"/>
                    <a:pt x="10788" y="14312"/>
                  </a:cubicBezTo>
                  <a:cubicBezTo>
                    <a:pt x="11133" y="14371"/>
                    <a:pt x="11514" y="14300"/>
                    <a:pt x="11812" y="14192"/>
                  </a:cubicBezTo>
                  <a:cubicBezTo>
                    <a:pt x="11966" y="14145"/>
                    <a:pt x="12097" y="14038"/>
                    <a:pt x="12252" y="14002"/>
                  </a:cubicBezTo>
                  <a:cubicBezTo>
                    <a:pt x="12359" y="13978"/>
                    <a:pt x="12526" y="13990"/>
                    <a:pt x="12621" y="13954"/>
                  </a:cubicBezTo>
                  <a:cubicBezTo>
                    <a:pt x="12728" y="13931"/>
                    <a:pt x="12836" y="13847"/>
                    <a:pt x="12919" y="13800"/>
                  </a:cubicBezTo>
                  <a:cubicBezTo>
                    <a:pt x="12943" y="13776"/>
                    <a:pt x="12978" y="13752"/>
                    <a:pt x="13014" y="13740"/>
                  </a:cubicBezTo>
                  <a:cubicBezTo>
                    <a:pt x="13062" y="13716"/>
                    <a:pt x="13109" y="13704"/>
                    <a:pt x="13169" y="13681"/>
                  </a:cubicBezTo>
                  <a:cubicBezTo>
                    <a:pt x="13443" y="13597"/>
                    <a:pt x="13669" y="13490"/>
                    <a:pt x="13824" y="13371"/>
                  </a:cubicBezTo>
                  <a:cubicBezTo>
                    <a:pt x="13836" y="13347"/>
                    <a:pt x="13859" y="13335"/>
                    <a:pt x="13859" y="13323"/>
                  </a:cubicBezTo>
                  <a:cubicBezTo>
                    <a:pt x="13848" y="13264"/>
                    <a:pt x="13621" y="13252"/>
                    <a:pt x="13633" y="13204"/>
                  </a:cubicBezTo>
                  <a:cubicBezTo>
                    <a:pt x="13633" y="13180"/>
                    <a:pt x="13657" y="13169"/>
                    <a:pt x="13681" y="13157"/>
                  </a:cubicBezTo>
                  <a:cubicBezTo>
                    <a:pt x="13717" y="13121"/>
                    <a:pt x="13717" y="13073"/>
                    <a:pt x="13717" y="13038"/>
                  </a:cubicBezTo>
                  <a:cubicBezTo>
                    <a:pt x="13752" y="12859"/>
                    <a:pt x="14014" y="12680"/>
                    <a:pt x="14383" y="12573"/>
                  </a:cubicBezTo>
                  <a:cubicBezTo>
                    <a:pt x="14586" y="12514"/>
                    <a:pt x="14752" y="12526"/>
                    <a:pt x="14955" y="12490"/>
                  </a:cubicBezTo>
                  <a:cubicBezTo>
                    <a:pt x="15157" y="12454"/>
                    <a:pt x="15264" y="12371"/>
                    <a:pt x="15455" y="12335"/>
                  </a:cubicBezTo>
                  <a:cubicBezTo>
                    <a:pt x="15514" y="12323"/>
                    <a:pt x="15586" y="12323"/>
                    <a:pt x="15634" y="12311"/>
                  </a:cubicBezTo>
                  <a:cubicBezTo>
                    <a:pt x="15824" y="12264"/>
                    <a:pt x="15895" y="12168"/>
                    <a:pt x="15907" y="12085"/>
                  </a:cubicBezTo>
                  <a:cubicBezTo>
                    <a:pt x="15907" y="12002"/>
                    <a:pt x="15884" y="11918"/>
                    <a:pt x="15979" y="11835"/>
                  </a:cubicBezTo>
                  <a:cubicBezTo>
                    <a:pt x="16122" y="11728"/>
                    <a:pt x="16479" y="11680"/>
                    <a:pt x="16765" y="11692"/>
                  </a:cubicBezTo>
                  <a:cubicBezTo>
                    <a:pt x="17062" y="11704"/>
                    <a:pt x="17324" y="11764"/>
                    <a:pt x="17598" y="11799"/>
                  </a:cubicBezTo>
                  <a:cubicBezTo>
                    <a:pt x="17646" y="11811"/>
                    <a:pt x="17693" y="11811"/>
                    <a:pt x="17741" y="11799"/>
                  </a:cubicBezTo>
                  <a:cubicBezTo>
                    <a:pt x="17777" y="11799"/>
                    <a:pt x="17800" y="11776"/>
                    <a:pt x="17824" y="11764"/>
                  </a:cubicBezTo>
                  <a:cubicBezTo>
                    <a:pt x="18027" y="11645"/>
                    <a:pt x="18420" y="11573"/>
                    <a:pt x="18753" y="11609"/>
                  </a:cubicBezTo>
                  <a:cubicBezTo>
                    <a:pt x="18753" y="11442"/>
                    <a:pt x="19146" y="11275"/>
                    <a:pt x="19574" y="11287"/>
                  </a:cubicBezTo>
                  <a:cubicBezTo>
                    <a:pt x="19777" y="11287"/>
                    <a:pt x="19955" y="11335"/>
                    <a:pt x="20098" y="11383"/>
                  </a:cubicBezTo>
                  <a:cubicBezTo>
                    <a:pt x="20194" y="11418"/>
                    <a:pt x="20277" y="11454"/>
                    <a:pt x="20277" y="11514"/>
                  </a:cubicBezTo>
                  <a:cubicBezTo>
                    <a:pt x="20265" y="11537"/>
                    <a:pt x="20253" y="11561"/>
                    <a:pt x="20253" y="11573"/>
                  </a:cubicBezTo>
                  <a:cubicBezTo>
                    <a:pt x="20265" y="11597"/>
                    <a:pt x="20289" y="11609"/>
                    <a:pt x="20313" y="11621"/>
                  </a:cubicBezTo>
                  <a:cubicBezTo>
                    <a:pt x="20456" y="11692"/>
                    <a:pt x="20646" y="11752"/>
                    <a:pt x="20765" y="11823"/>
                  </a:cubicBezTo>
                  <a:cubicBezTo>
                    <a:pt x="20884" y="11883"/>
                    <a:pt x="20968" y="11954"/>
                    <a:pt x="21087" y="12026"/>
                  </a:cubicBezTo>
                  <a:cubicBezTo>
                    <a:pt x="21634" y="12323"/>
                    <a:pt x="22361" y="12549"/>
                    <a:pt x="23158" y="12752"/>
                  </a:cubicBezTo>
                  <a:cubicBezTo>
                    <a:pt x="23277" y="12776"/>
                    <a:pt x="23396" y="12811"/>
                    <a:pt x="23492" y="12847"/>
                  </a:cubicBezTo>
                  <a:cubicBezTo>
                    <a:pt x="23575" y="12907"/>
                    <a:pt x="23623" y="12966"/>
                    <a:pt x="23658" y="13026"/>
                  </a:cubicBezTo>
                  <a:cubicBezTo>
                    <a:pt x="23730" y="13157"/>
                    <a:pt x="23801" y="13288"/>
                    <a:pt x="23658" y="13407"/>
                  </a:cubicBezTo>
                  <a:cubicBezTo>
                    <a:pt x="23599" y="13454"/>
                    <a:pt x="23504" y="13502"/>
                    <a:pt x="23539" y="13550"/>
                  </a:cubicBezTo>
                  <a:cubicBezTo>
                    <a:pt x="23587" y="13609"/>
                    <a:pt x="23754" y="13621"/>
                    <a:pt x="23873" y="13597"/>
                  </a:cubicBezTo>
                  <a:cubicBezTo>
                    <a:pt x="23980" y="13573"/>
                    <a:pt x="24051" y="13514"/>
                    <a:pt x="24111" y="13466"/>
                  </a:cubicBezTo>
                  <a:cubicBezTo>
                    <a:pt x="24397" y="13204"/>
                    <a:pt x="24099" y="12954"/>
                    <a:pt x="24397" y="12704"/>
                  </a:cubicBezTo>
                  <a:cubicBezTo>
                    <a:pt x="24575" y="12752"/>
                    <a:pt x="24742" y="12788"/>
                    <a:pt x="24908" y="12835"/>
                  </a:cubicBezTo>
                  <a:cubicBezTo>
                    <a:pt x="24968" y="12847"/>
                    <a:pt x="25028" y="12859"/>
                    <a:pt x="25087" y="12859"/>
                  </a:cubicBezTo>
                  <a:cubicBezTo>
                    <a:pt x="25230" y="12859"/>
                    <a:pt x="25325" y="12788"/>
                    <a:pt x="25278" y="12728"/>
                  </a:cubicBezTo>
                  <a:cubicBezTo>
                    <a:pt x="25242" y="12668"/>
                    <a:pt x="25111" y="12633"/>
                    <a:pt x="24992" y="12597"/>
                  </a:cubicBezTo>
                  <a:cubicBezTo>
                    <a:pt x="24670" y="12502"/>
                    <a:pt x="24337" y="12407"/>
                    <a:pt x="23968" y="12335"/>
                  </a:cubicBezTo>
                  <a:cubicBezTo>
                    <a:pt x="23908" y="12323"/>
                    <a:pt x="23849" y="12311"/>
                    <a:pt x="23837" y="12287"/>
                  </a:cubicBezTo>
                  <a:cubicBezTo>
                    <a:pt x="23837" y="12264"/>
                    <a:pt x="23861" y="12252"/>
                    <a:pt x="23873" y="12228"/>
                  </a:cubicBezTo>
                  <a:cubicBezTo>
                    <a:pt x="23896" y="12204"/>
                    <a:pt x="23825" y="12168"/>
                    <a:pt x="23742" y="12157"/>
                  </a:cubicBezTo>
                  <a:cubicBezTo>
                    <a:pt x="23658" y="12145"/>
                    <a:pt x="23563" y="12145"/>
                    <a:pt x="23468" y="12145"/>
                  </a:cubicBezTo>
                  <a:cubicBezTo>
                    <a:pt x="23182" y="12145"/>
                    <a:pt x="22849" y="12073"/>
                    <a:pt x="22718" y="11978"/>
                  </a:cubicBezTo>
                  <a:cubicBezTo>
                    <a:pt x="22634" y="11906"/>
                    <a:pt x="22622" y="11835"/>
                    <a:pt x="22563" y="11764"/>
                  </a:cubicBezTo>
                  <a:cubicBezTo>
                    <a:pt x="22468" y="11645"/>
                    <a:pt x="22206" y="11561"/>
                    <a:pt x="21932" y="11502"/>
                  </a:cubicBezTo>
                  <a:cubicBezTo>
                    <a:pt x="21813" y="11478"/>
                    <a:pt x="21682" y="11442"/>
                    <a:pt x="21587" y="11406"/>
                  </a:cubicBezTo>
                  <a:cubicBezTo>
                    <a:pt x="21479" y="11359"/>
                    <a:pt x="21420" y="11299"/>
                    <a:pt x="21479" y="11240"/>
                  </a:cubicBezTo>
                  <a:cubicBezTo>
                    <a:pt x="21515" y="11192"/>
                    <a:pt x="21634" y="11156"/>
                    <a:pt x="21634" y="11109"/>
                  </a:cubicBezTo>
                  <a:cubicBezTo>
                    <a:pt x="21634" y="11073"/>
                    <a:pt x="21563" y="11037"/>
                    <a:pt x="21503" y="11002"/>
                  </a:cubicBezTo>
                  <a:cubicBezTo>
                    <a:pt x="21265" y="10835"/>
                    <a:pt x="22015" y="10799"/>
                    <a:pt x="22277" y="10787"/>
                  </a:cubicBezTo>
                  <a:cubicBezTo>
                    <a:pt x="22325" y="10775"/>
                    <a:pt x="22384" y="10775"/>
                    <a:pt x="22432" y="10787"/>
                  </a:cubicBezTo>
                  <a:cubicBezTo>
                    <a:pt x="22527" y="10811"/>
                    <a:pt x="22515" y="10871"/>
                    <a:pt x="22480" y="10906"/>
                  </a:cubicBezTo>
                  <a:cubicBezTo>
                    <a:pt x="22444" y="10942"/>
                    <a:pt x="22396" y="10990"/>
                    <a:pt x="22408" y="11025"/>
                  </a:cubicBezTo>
                  <a:cubicBezTo>
                    <a:pt x="22420" y="11073"/>
                    <a:pt x="22503" y="11109"/>
                    <a:pt x="22611" y="11097"/>
                  </a:cubicBezTo>
                  <a:cubicBezTo>
                    <a:pt x="22789" y="11085"/>
                    <a:pt x="22753" y="10954"/>
                    <a:pt x="22920" y="10930"/>
                  </a:cubicBezTo>
                  <a:cubicBezTo>
                    <a:pt x="23075" y="11025"/>
                    <a:pt x="23218" y="11133"/>
                    <a:pt x="23349" y="11240"/>
                  </a:cubicBezTo>
                  <a:cubicBezTo>
                    <a:pt x="23408" y="11275"/>
                    <a:pt x="23444" y="11335"/>
                    <a:pt x="23361" y="11371"/>
                  </a:cubicBezTo>
                  <a:cubicBezTo>
                    <a:pt x="23337" y="11383"/>
                    <a:pt x="23301" y="11383"/>
                    <a:pt x="23289" y="11395"/>
                  </a:cubicBezTo>
                  <a:cubicBezTo>
                    <a:pt x="23230" y="11430"/>
                    <a:pt x="23325" y="11466"/>
                    <a:pt x="23420" y="11466"/>
                  </a:cubicBezTo>
                  <a:cubicBezTo>
                    <a:pt x="23515" y="11478"/>
                    <a:pt x="23611" y="11466"/>
                    <a:pt x="23694" y="11490"/>
                  </a:cubicBezTo>
                  <a:cubicBezTo>
                    <a:pt x="23742" y="11502"/>
                    <a:pt x="23777" y="11525"/>
                    <a:pt x="23813" y="11549"/>
                  </a:cubicBezTo>
                  <a:cubicBezTo>
                    <a:pt x="23896" y="11585"/>
                    <a:pt x="24016" y="11597"/>
                    <a:pt x="24123" y="11609"/>
                  </a:cubicBezTo>
                  <a:cubicBezTo>
                    <a:pt x="24706" y="11668"/>
                    <a:pt x="24885" y="11895"/>
                    <a:pt x="25468" y="11978"/>
                  </a:cubicBezTo>
                  <a:cubicBezTo>
                    <a:pt x="25659" y="12002"/>
                    <a:pt x="25861" y="12026"/>
                    <a:pt x="26028" y="12061"/>
                  </a:cubicBezTo>
                  <a:cubicBezTo>
                    <a:pt x="26206" y="12109"/>
                    <a:pt x="26325" y="12192"/>
                    <a:pt x="26254" y="12276"/>
                  </a:cubicBezTo>
                  <a:cubicBezTo>
                    <a:pt x="26218" y="12299"/>
                    <a:pt x="26159" y="12335"/>
                    <a:pt x="26135" y="12359"/>
                  </a:cubicBezTo>
                  <a:cubicBezTo>
                    <a:pt x="26087" y="12442"/>
                    <a:pt x="26325" y="12514"/>
                    <a:pt x="26337" y="12597"/>
                  </a:cubicBezTo>
                  <a:cubicBezTo>
                    <a:pt x="26349" y="12633"/>
                    <a:pt x="26325" y="12657"/>
                    <a:pt x="26313" y="12692"/>
                  </a:cubicBezTo>
                  <a:cubicBezTo>
                    <a:pt x="26302" y="12883"/>
                    <a:pt x="26956" y="12942"/>
                    <a:pt x="27111" y="13121"/>
                  </a:cubicBezTo>
                  <a:cubicBezTo>
                    <a:pt x="27147" y="13169"/>
                    <a:pt x="27159" y="13216"/>
                    <a:pt x="27206" y="13252"/>
                  </a:cubicBezTo>
                  <a:cubicBezTo>
                    <a:pt x="27290" y="13311"/>
                    <a:pt x="27480" y="13347"/>
                    <a:pt x="27528" y="13419"/>
                  </a:cubicBezTo>
                  <a:cubicBezTo>
                    <a:pt x="27564" y="13466"/>
                    <a:pt x="27504" y="13526"/>
                    <a:pt x="27492" y="13573"/>
                  </a:cubicBezTo>
                  <a:cubicBezTo>
                    <a:pt x="27468" y="13633"/>
                    <a:pt x="27528" y="13704"/>
                    <a:pt x="27671" y="13704"/>
                  </a:cubicBezTo>
                  <a:cubicBezTo>
                    <a:pt x="27516" y="13704"/>
                    <a:pt x="27635" y="13847"/>
                    <a:pt x="27706" y="13871"/>
                  </a:cubicBezTo>
                  <a:cubicBezTo>
                    <a:pt x="27837" y="13895"/>
                    <a:pt x="28135" y="13835"/>
                    <a:pt x="28230" y="13800"/>
                  </a:cubicBezTo>
                  <a:cubicBezTo>
                    <a:pt x="28492" y="13716"/>
                    <a:pt x="28528" y="13621"/>
                    <a:pt x="28492" y="13490"/>
                  </a:cubicBezTo>
                  <a:cubicBezTo>
                    <a:pt x="28397" y="13216"/>
                    <a:pt x="27837" y="12942"/>
                    <a:pt x="28099" y="12668"/>
                  </a:cubicBezTo>
                  <a:cubicBezTo>
                    <a:pt x="28540" y="12204"/>
                    <a:pt x="30564" y="12609"/>
                    <a:pt x="31409" y="12252"/>
                  </a:cubicBezTo>
                  <a:cubicBezTo>
                    <a:pt x="31624" y="12168"/>
                    <a:pt x="31719" y="12037"/>
                    <a:pt x="31802" y="11906"/>
                  </a:cubicBezTo>
                  <a:cubicBezTo>
                    <a:pt x="32005" y="11609"/>
                    <a:pt x="32183" y="10716"/>
                    <a:pt x="32779" y="10525"/>
                  </a:cubicBezTo>
                  <a:cubicBezTo>
                    <a:pt x="33267" y="10382"/>
                    <a:pt x="34803" y="10442"/>
                    <a:pt x="34767" y="10787"/>
                  </a:cubicBezTo>
                  <a:cubicBezTo>
                    <a:pt x="34767" y="10835"/>
                    <a:pt x="34731" y="10883"/>
                    <a:pt x="34743" y="10930"/>
                  </a:cubicBezTo>
                  <a:cubicBezTo>
                    <a:pt x="34755" y="11037"/>
                    <a:pt x="35029" y="11121"/>
                    <a:pt x="35303" y="11144"/>
                  </a:cubicBezTo>
                  <a:cubicBezTo>
                    <a:pt x="35576" y="11168"/>
                    <a:pt x="35850" y="11144"/>
                    <a:pt x="36112" y="11109"/>
                  </a:cubicBezTo>
                  <a:cubicBezTo>
                    <a:pt x="36350" y="11085"/>
                    <a:pt x="36577" y="11061"/>
                    <a:pt x="36815" y="11037"/>
                  </a:cubicBezTo>
                  <a:cubicBezTo>
                    <a:pt x="36874" y="11037"/>
                    <a:pt x="36946" y="11025"/>
                    <a:pt x="36981" y="11014"/>
                  </a:cubicBezTo>
                  <a:cubicBezTo>
                    <a:pt x="37100" y="10966"/>
                    <a:pt x="37005" y="10883"/>
                    <a:pt x="36862" y="10847"/>
                  </a:cubicBezTo>
                  <a:cubicBezTo>
                    <a:pt x="36719" y="10811"/>
                    <a:pt x="36553" y="10811"/>
                    <a:pt x="36386" y="10811"/>
                  </a:cubicBezTo>
                  <a:cubicBezTo>
                    <a:pt x="35981" y="10787"/>
                    <a:pt x="35541" y="10704"/>
                    <a:pt x="35422" y="10561"/>
                  </a:cubicBezTo>
                  <a:cubicBezTo>
                    <a:pt x="36517" y="10680"/>
                    <a:pt x="37434" y="10263"/>
                    <a:pt x="38541" y="10240"/>
                  </a:cubicBezTo>
                  <a:cubicBezTo>
                    <a:pt x="38589" y="10240"/>
                    <a:pt x="38648" y="10240"/>
                    <a:pt x="38696" y="10252"/>
                  </a:cubicBezTo>
                  <a:cubicBezTo>
                    <a:pt x="38827" y="10275"/>
                    <a:pt x="38839" y="10347"/>
                    <a:pt x="38779" y="10406"/>
                  </a:cubicBezTo>
                  <a:cubicBezTo>
                    <a:pt x="38541" y="10644"/>
                    <a:pt x="37732" y="10775"/>
                    <a:pt x="37755" y="11049"/>
                  </a:cubicBezTo>
                  <a:cubicBezTo>
                    <a:pt x="37779" y="11204"/>
                    <a:pt x="38101" y="11335"/>
                    <a:pt x="38422" y="11442"/>
                  </a:cubicBezTo>
                  <a:cubicBezTo>
                    <a:pt x="38708" y="11549"/>
                    <a:pt x="39017" y="11633"/>
                    <a:pt x="39351" y="11716"/>
                  </a:cubicBezTo>
                  <a:cubicBezTo>
                    <a:pt x="39684" y="11799"/>
                    <a:pt x="40053" y="11895"/>
                    <a:pt x="40196" y="12037"/>
                  </a:cubicBezTo>
                  <a:cubicBezTo>
                    <a:pt x="40327" y="12192"/>
                    <a:pt x="40148" y="12347"/>
                    <a:pt x="39863" y="12442"/>
                  </a:cubicBezTo>
                  <a:cubicBezTo>
                    <a:pt x="38946" y="12740"/>
                    <a:pt x="38160" y="12395"/>
                    <a:pt x="37136" y="12395"/>
                  </a:cubicBezTo>
                  <a:cubicBezTo>
                    <a:pt x="36124" y="12383"/>
                    <a:pt x="35207" y="12585"/>
                    <a:pt x="34195" y="12597"/>
                  </a:cubicBezTo>
                  <a:cubicBezTo>
                    <a:pt x="33171" y="12597"/>
                    <a:pt x="31921" y="12430"/>
                    <a:pt x="31266" y="12740"/>
                  </a:cubicBezTo>
                  <a:cubicBezTo>
                    <a:pt x="30743" y="12990"/>
                    <a:pt x="30993" y="13395"/>
                    <a:pt x="31409" y="13692"/>
                  </a:cubicBezTo>
                  <a:cubicBezTo>
                    <a:pt x="31600" y="13835"/>
                    <a:pt x="31814" y="13883"/>
                    <a:pt x="32112" y="13978"/>
                  </a:cubicBezTo>
                  <a:cubicBezTo>
                    <a:pt x="32338" y="14050"/>
                    <a:pt x="32469" y="14145"/>
                    <a:pt x="32707" y="14228"/>
                  </a:cubicBezTo>
                  <a:cubicBezTo>
                    <a:pt x="32898" y="14288"/>
                    <a:pt x="33195" y="14323"/>
                    <a:pt x="33386" y="14264"/>
                  </a:cubicBezTo>
                  <a:cubicBezTo>
                    <a:pt x="33552" y="14216"/>
                    <a:pt x="33600" y="14121"/>
                    <a:pt x="33671" y="14050"/>
                  </a:cubicBezTo>
                  <a:cubicBezTo>
                    <a:pt x="33743" y="13966"/>
                    <a:pt x="33898" y="13895"/>
                    <a:pt x="34100" y="13907"/>
                  </a:cubicBezTo>
                  <a:cubicBezTo>
                    <a:pt x="34243" y="13919"/>
                    <a:pt x="34350" y="13966"/>
                    <a:pt x="34433" y="14014"/>
                  </a:cubicBezTo>
                  <a:cubicBezTo>
                    <a:pt x="34564" y="14085"/>
                    <a:pt x="34695" y="14169"/>
                    <a:pt x="34886" y="14228"/>
                  </a:cubicBezTo>
                  <a:cubicBezTo>
                    <a:pt x="35076" y="14288"/>
                    <a:pt x="35338" y="14312"/>
                    <a:pt x="35517" y="14264"/>
                  </a:cubicBezTo>
                  <a:cubicBezTo>
                    <a:pt x="35731" y="14204"/>
                    <a:pt x="35743" y="14073"/>
                    <a:pt x="35910" y="13990"/>
                  </a:cubicBezTo>
                  <a:cubicBezTo>
                    <a:pt x="36053" y="13919"/>
                    <a:pt x="36350" y="13895"/>
                    <a:pt x="36577" y="13942"/>
                  </a:cubicBezTo>
                  <a:cubicBezTo>
                    <a:pt x="37160" y="14073"/>
                    <a:pt x="36672" y="14312"/>
                    <a:pt x="36791" y="14502"/>
                  </a:cubicBezTo>
                  <a:cubicBezTo>
                    <a:pt x="36886" y="14669"/>
                    <a:pt x="37458" y="14812"/>
                    <a:pt x="37041" y="15002"/>
                  </a:cubicBezTo>
                  <a:cubicBezTo>
                    <a:pt x="36934" y="15050"/>
                    <a:pt x="36779" y="15074"/>
                    <a:pt x="36684" y="15121"/>
                  </a:cubicBezTo>
                  <a:cubicBezTo>
                    <a:pt x="36612" y="15169"/>
                    <a:pt x="36577" y="15216"/>
                    <a:pt x="36589" y="15276"/>
                  </a:cubicBezTo>
                  <a:cubicBezTo>
                    <a:pt x="36600" y="15324"/>
                    <a:pt x="36660" y="15371"/>
                    <a:pt x="36696" y="15419"/>
                  </a:cubicBezTo>
                  <a:cubicBezTo>
                    <a:pt x="36755" y="15514"/>
                    <a:pt x="36719" y="15621"/>
                    <a:pt x="36612" y="15705"/>
                  </a:cubicBezTo>
                  <a:cubicBezTo>
                    <a:pt x="36422" y="15836"/>
                    <a:pt x="36053" y="15895"/>
                    <a:pt x="35696" y="15955"/>
                  </a:cubicBezTo>
                  <a:cubicBezTo>
                    <a:pt x="35005" y="16062"/>
                    <a:pt x="34410" y="15990"/>
                    <a:pt x="33707" y="16014"/>
                  </a:cubicBezTo>
                  <a:cubicBezTo>
                    <a:pt x="33076" y="16050"/>
                    <a:pt x="32528" y="16086"/>
                    <a:pt x="31874" y="16050"/>
                  </a:cubicBezTo>
                  <a:cubicBezTo>
                    <a:pt x="31290" y="16014"/>
                    <a:pt x="30731" y="15943"/>
                    <a:pt x="30195" y="15847"/>
                  </a:cubicBezTo>
                  <a:cubicBezTo>
                    <a:pt x="29778" y="15776"/>
                    <a:pt x="29147" y="15752"/>
                    <a:pt x="28802" y="15633"/>
                  </a:cubicBezTo>
                  <a:cubicBezTo>
                    <a:pt x="28707" y="15597"/>
                    <a:pt x="28623" y="15562"/>
                    <a:pt x="28528" y="15526"/>
                  </a:cubicBezTo>
                  <a:cubicBezTo>
                    <a:pt x="28242" y="15419"/>
                    <a:pt x="27814" y="15419"/>
                    <a:pt x="27433" y="15419"/>
                  </a:cubicBezTo>
                  <a:cubicBezTo>
                    <a:pt x="27266" y="15419"/>
                    <a:pt x="27099" y="15419"/>
                    <a:pt x="26944" y="15443"/>
                  </a:cubicBezTo>
                  <a:cubicBezTo>
                    <a:pt x="26742" y="15478"/>
                    <a:pt x="26587" y="15574"/>
                    <a:pt x="26575" y="15669"/>
                  </a:cubicBezTo>
                  <a:cubicBezTo>
                    <a:pt x="26575" y="15764"/>
                    <a:pt x="26706" y="15859"/>
                    <a:pt x="26897" y="15907"/>
                  </a:cubicBezTo>
                  <a:cubicBezTo>
                    <a:pt x="26290" y="16109"/>
                    <a:pt x="26171" y="16121"/>
                    <a:pt x="26409" y="16431"/>
                  </a:cubicBezTo>
                  <a:cubicBezTo>
                    <a:pt x="26040" y="16502"/>
                    <a:pt x="25075" y="16371"/>
                    <a:pt x="24682" y="16312"/>
                  </a:cubicBezTo>
                  <a:cubicBezTo>
                    <a:pt x="24361" y="16264"/>
                    <a:pt x="24146" y="16145"/>
                    <a:pt x="23932" y="16038"/>
                  </a:cubicBezTo>
                  <a:cubicBezTo>
                    <a:pt x="23706" y="15919"/>
                    <a:pt x="23468" y="15800"/>
                    <a:pt x="23242" y="15681"/>
                  </a:cubicBezTo>
                  <a:cubicBezTo>
                    <a:pt x="22968" y="15550"/>
                    <a:pt x="22634" y="15395"/>
                    <a:pt x="22194" y="15395"/>
                  </a:cubicBezTo>
                  <a:cubicBezTo>
                    <a:pt x="22003" y="15395"/>
                    <a:pt x="21813" y="15419"/>
                    <a:pt x="21622" y="15431"/>
                  </a:cubicBezTo>
                  <a:cubicBezTo>
                    <a:pt x="21253" y="15443"/>
                    <a:pt x="20932" y="15359"/>
                    <a:pt x="20634" y="15288"/>
                  </a:cubicBezTo>
                  <a:cubicBezTo>
                    <a:pt x="20539" y="15264"/>
                    <a:pt x="20432" y="15240"/>
                    <a:pt x="20384" y="15193"/>
                  </a:cubicBezTo>
                  <a:cubicBezTo>
                    <a:pt x="20277" y="15097"/>
                    <a:pt x="20515" y="14978"/>
                    <a:pt x="20503" y="14871"/>
                  </a:cubicBezTo>
                  <a:cubicBezTo>
                    <a:pt x="20491" y="14812"/>
                    <a:pt x="20396" y="14764"/>
                    <a:pt x="20372" y="14704"/>
                  </a:cubicBezTo>
                  <a:cubicBezTo>
                    <a:pt x="20313" y="14550"/>
                    <a:pt x="20646" y="14419"/>
                    <a:pt x="20896" y="14312"/>
                  </a:cubicBezTo>
                  <a:cubicBezTo>
                    <a:pt x="21146" y="14192"/>
                    <a:pt x="21289" y="13978"/>
                    <a:pt x="20968" y="13919"/>
                  </a:cubicBezTo>
                  <a:cubicBezTo>
                    <a:pt x="20872" y="13895"/>
                    <a:pt x="20753" y="13907"/>
                    <a:pt x="20646" y="13907"/>
                  </a:cubicBezTo>
                  <a:cubicBezTo>
                    <a:pt x="19753" y="13931"/>
                    <a:pt x="18824" y="13907"/>
                    <a:pt x="17943" y="13990"/>
                  </a:cubicBezTo>
                  <a:cubicBezTo>
                    <a:pt x="16562" y="14121"/>
                    <a:pt x="15133" y="14264"/>
                    <a:pt x="13895" y="14585"/>
                  </a:cubicBezTo>
                  <a:cubicBezTo>
                    <a:pt x="13550" y="14681"/>
                    <a:pt x="13205" y="14788"/>
                    <a:pt x="12824" y="14859"/>
                  </a:cubicBezTo>
                  <a:cubicBezTo>
                    <a:pt x="12240" y="14954"/>
                    <a:pt x="11657" y="14895"/>
                    <a:pt x="11109" y="14835"/>
                  </a:cubicBezTo>
                  <a:cubicBezTo>
                    <a:pt x="10847" y="14812"/>
                    <a:pt x="10073" y="14633"/>
                    <a:pt x="9799" y="14728"/>
                  </a:cubicBezTo>
                  <a:cubicBezTo>
                    <a:pt x="9716" y="14752"/>
                    <a:pt x="9680" y="14800"/>
                    <a:pt x="9645" y="14835"/>
                  </a:cubicBezTo>
                  <a:cubicBezTo>
                    <a:pt x="9347" y="15157"/>
                    <a:pt x="8335" y="15657"/>
                    <a:pt x="7644" y="15859"/>
                  </a:cubicBezTo>
                  <a:cubicBezTo>
                    <a:pt x="7073" y="16038"/>
                    <a:pt x="6287" y="16228"/>
                    <a:pt x="6299" y="16502"/>
                  </a:cubicBezTo>
                  <a:cubicBezTo>
                    <a:pt x="6299" y="16645"/>
                    <a:pt x="6537" y="16752"/>
                    <a:pt x="6585" y="16895"/>
                  </a:cubicBezTo>
                  <a:cubicBezTo>
                    <a:pt x="6680" y="17217"/>
                    <a:pt x="5799" y="17491"/>
                    <a:pt x="5120" y="17717"/>
                  </a:cubicBezTo>
                  <a:cubicBezTo>
                    <a:pt x="3680" y="18217"/>
                    <a:pt x="2727" y="18943"/>
                    <a:pt x="1810" y="19657"/>
                  </a:cubicBezTo>
                  <a:cubicBezTo>
                    <a:pt x="1525" y="19872"/>
                    <a:pt x="882" y="20241"/>
                    <a:pt x="1108" y="20467"/>
                  </a:cubicBezTo>
                  <a:cubicBezTo>
                    <a:pt x="1239" y="20598"/>
                    <a:pt x="1489" y="20669"/>
                    <a:pt x="1656" y="20789"/>
                  </a:cubicBezTo>
                  <a:cubicBezTo>
                    <a:pt x="2013" y="21039"/>
                    <a:pt x="1882" y="21408"/>
                    <a:pt x="1608" y="21729"/>
                  </a:cubicBezTo>
                  <a:cubicBezTo>
                    <a:pt x="1334" y="22063"/>
                    <a:pt x="941" y="22384"/>
                    <a:pt x="775" y="22717"/>
                  </a:cubicBezTo>
                  <a:cubicBezTo>
                    <a:pt x="644" y="22979"/>
                    <a:pt x="655" y="23253"/>
                    <a:pt x="334" y="23491"/>
                  </a:cubicBezTo>
                  <a:cubicBezTo>
                    <a:pt x="227" y="23575"/>
                    <a:pt x="72" y="23658"/>
                    <a:pt x="36" y="23753"/>
                  </a:cubicBezTo>
                  <a:cubicBezTo>
                    <a:pt x="1" y="23848"/>
                    <a:pt x="84" y="23932"/>
                    <a:pt x="179" y="24003"/>
                  </a:cubicBezTo>
                  <a:cubicBezTo>
                    <a:pt x="786" y="24479"/>
                    <a:pt x="1798" y="24730"/>
                    <a:pt x="2572" y="25134"/>
                  </a:cubicBezTo>
                  <a:cubicBezTo>
                    <a:pt x="3394" y="25563"/>
                    <a:pt x="4037" y="26075"/>
                    <a:pt x="4406" y="26670"/>
                  </a:cubicBezTo>
                  <a:cubicBezTo>
                    <a:pt x="4573" y="26944"/>
                    <a:pt x="4775" y="27277"/>
                    <a:pt x="5382" y="27337"/>
                  </a:cubicBezTo>
                  <a:cubicBezTo>
                    <a:pt x="5823" y="27373"/>
                    <a:pt x="6287" y="27242"/>
                    <a:pt x="6740" y="27158"/>
                  </a:cubicBezTo>
                  <a:cubicBezTo>
                    <a:pt x="7668" y="26980"/>
                    <a:pt x="8645" y="26992"/>
                    <a:pt x="9597" y="26873"/>
                  </a:cubicBezTo>
                  <a:cubicBezTo>
                    <a:pt x="10538" y="26754"/>
                    <a:pt x="11550" y="26420"/>
                    <a:pt x="11669" y="25968"/>
                  </a:cubicBezTo>
                  <a:cubicBezTo>
                    <a:pt x="11669" y="25980"/>
                    <a:pt x="12657" y="26265"/>
                    <a:pt x="12764" y="26277"/>
                  </a:cubicBezTo>
                  <a:cubicBezTo>
                    <a:pt x="13240" y="26277"/>
                    <a:pt x="13526" y="26003"/>
                    <a:pt x="13931" y="25908"/>
                  </a:cubicBezTo>
                  <a:cubicBezTo>
                    <a:pt x="14324" y="25813"/>
                    <a:pt x="14776" y="25872"/>
                    <a:pt x="15169" y="25932"/>
                  </a:cubicBezTo>
                  <a:cubicBezTo>
                    <a:pt x="15538" y="25992"/>
                    <a:pt x="15931" y="26063"/>
                    <a:pt x="16062" y="26242"/>
                  </a:cubicBezTo>
                  <a:cubicBezTo>
                    <a:pt x="16145" y="26337"/>
                    <a:pt x="16122" y="26444"/>
                    <a:pt x="16134" y="26551"/>
                  </a:cubicBezTo>
                  <a:cubicBezTo>
                    <a:pt x="16145" y="26658"/>
                    <a:pt x="16193" y="26765"/>
                    <a:pt x="16372" y="26825"/>
                  </a:cubicBezTo>
                  <a:cubicBezTo>
                    <a:pt x="16919" y="26980"/>
                    <a:pt x="17622" y="26742"/>
                    <a:pt x="18181" y="26765"/>
                  </a:cubicBezTo>
                  <a:cubicBezTo>
                    <a:pt x="18789" y="26801"/>
                    <a:pt x="19098" y="27158"/>
                    <a:pt x="19063" y="27432"/>
                  </a:cubicBezTo>
                  <a:cubicBezTo>
                    <a:pt x="19039" y="27658"/>
                    <a:pt x="18551" y="27849"/>
                    <a:pt x="18789" y="28051"/>
                  </a:cubicBezTo>
                  <a:cubicBezTo>
                    <a:pt x="18920" y="28158"/>
                    <a:pt x="19146" y="28254"/>
                    <a:pt x="19146" y="28397"/>
                  </a:cubicBezTo>
                  <a:cubicBezTo>
                    <a:pt x="19146" y="28551"/>
                    <a:pt x="18812" y="28682"/>
                    <a:pt x="18693" y="28837"/>
                  </a:cubicBezTo>
                  <a:cubicBezTo>
                    <a:pt x="18551" y="29004"/>
                    <a:pt x="18693" y="29206"/>
                    <a:pt x="18920" y="29349"/>
                  </a:cubicBezTo>
                  <a:cubicBezTo>
                    <a:pt x="19146" y="29492"/>
                    <a:pt x="19444" y="29611"/>
                    <a:pt x="19658" y="29754"/>
                  </a:cubicBezTo>
                  <a:cubicBezTo>
                    <a:pt x="19884" y="29921"/>
                    <a:pt x="20015" y="30111"/>
                    <a:pt x="20182" y="30290"/>
                  </a:cubicBezTo>
                  <a:cubicBezTo>
                    <a:pt x="20479" y="30611"/>
                    <a:pt x="20944" y="30885"/>
                    <a:pt x="21301" y="31195"/>
                  </a:cubicBezTo>
                  <a:cubicBezTo>
                    <a:pt x="21670" y="31504"/>
                    <a:pt x="21944" y="31873"/>
                    <a:pt x="21801" y="32242"/>
                  </a:cubicBezTo>
                  <a:cubicBezTo>
                    <a:pt x="21753" y="32385"/>
                    <a:pt x="21646" y="32516"/>
                    <a:pt x="21634" y="32647"/>
                  </a:cubicBezTo>
                  <a:cubicBezTo>
                    <a:pt x="21622" y="32861"/>
                    <a:pt x="21801" y="33052"/>
                    <a:pt x="21908" y="33242"/>
                  </a:cubicBezTo>
                  <a:cubicBezTo>
                    <a:pt x="22682" y="34766"/>
                    <a:pt x="18884" y="36350"/>
                    <a:pt x="20551" y="37934"/>
                  </a:cubicBezTo>
                  <a:cubicBezTo>
                    <a:pt x="20860" y="38231"/>
                    <a:pt x="21301" y="38481"/>
                    <a:pt x="21646" y="38779"/>
                  </a:cubicBezTo>
                  <a:cubicBezTo>
                    <a:pt x="22087" y="39172"/>
                    <a:pt x="22361" y="39612"/>
                    <a:pt x="22432" y="40089"/>
                  </a:cubicBezTo>
                  <a:cubicBezTo>
                    <a:pt x="22527" y="40767"/>
                    <a:pt x="22111" y="41553"/>
                    <a:pt x="22575" y="42208"/>
                  </a:cubicBezTo>
                  <a:cubicBezTo>
                    <a:pt x="22932" y="42720"/>
                    <a:pt x="23527" y="43291"/>
                    <a:pt x="24170" y="43708"/>
                  </a:cubicBezTo>
                  <a:cubicBezTo>
                    <a:pt x="24444" y="43887"/>
                    <a:pt x="24647" y="44101"/>
                    <a:pt x="24813" y="44327"/>
                  </a:cubicBezTo>
                  <a:cubicBezTo>
                    <a:pt x="25159" y="44744"/>
                    <a:pt x="25432" y="45244"/>
                    <a:pt x="25170" y="45696"/>
                  </a:cubicBezTo>
                  <a:cubicBezTo>
                    <a:pt x="25123" y="45792"/>
                    <a:pt x="25063" y="45875"/>
                    <a:pt x="25028" y="45970"/>
                  </a:cubicBezTo>
                  <a:cubicBezTo>
                    <a:pt x="24825" y="46470"/>
                    <a:pt x="25432" y="47113"/>
                    <a:pt x="26194" y="47328"/>
                  </a:cubicBezTo>
                  <a:cubicBezTo>
                    <a:pt x="27421" y="47685"/>
                    <a:pt x="28718" y="47018"/>
                    <a:pt x="29921" y="46649"/>
                  </a:cubicBezTo>
                  <a:cubicBezTo>
                    <a:pt x="30945" y="46327"/>
                    <a:pt x="32124" y="46220"/>
                    <a:pt x="33183" y="45958"/>
                  </a:cubicBezTo>
                  <a:cubicBezTo>
                    <a:pt x="34695" y="45577"/>
                    <a:pt x="35862" y="44839"/>
                    <a:pt x="36493" y="43994"/>
                  </a:cubicBezTo>
                  <a:cubicBezTo>
                    <a:pt x="36708" y="43696"/>
                    <a:pt x="36862" y="43398"/>
                    <a:pt x="36958" y="43089"/>
                  </a:cubicBezTo>
                  <a:cubicBezTo>
                    <a:pt x="37041" y="42767"/>
                    <a:pt x="36898" y="42517"/>
                    <a:pt x="36910" y="42208"/>
                  </a:cubicBezTo>
                  <a:cubicBezTo>
                    <a:pt x="36922" y="42005"/>
                    <a:pt x="37065" y="41803"/>
                    <a:pt x="37351" y="41708"/>
                  </a:cubicBezTo>
                  <a:cubicBezTo>
                    <a:pt x="37589" y="41613"/>
                    <a:pt x="37910" y="41613"/>
                    <a:pt x="38196" y="41565"/>
                  </a:cubicBezTo>
                  <a:cubicBezTo>
                    <a:pt x="38613" y="41482"/>
                    <a:pt x="38946" y="41303"/>
                    <a:pt x="39101" y="41065"/>
                  </a:cubicBezTo>
                  <a:cubicBezTo>
                    <a:pt x="39339" y="40684"/>
                    <a:pt x="39148" y="40029"/>
                    <a:pt x="38922" y="39648"/>
                  </a:cubicBezTo>
                  <a:cubicBezTo>
                    <a:pt x="38744" y="39350"/>
                    <a:pt x="38458" y="39065"/>
                    <a:pt x="38446" y="38755"/>
                  </a:cubicBezTo>
                  <a:cubicBezTo>
                    <a:pt x="38446" y="38410"/>
                    <a:pt x="38910" y="38195"/>
                    <a:pt x="39172" y="37886"/>
                  </a:cubicBezTo>
                  <a:cubicBezTo>
                    <a:pt x="39434" y="37576"/>
                    <a:pt x="40006" y="37350"/>
                    <a:pt x="40649" y="37326"/>
                  </a:cubicBezTo>
                  <a:cubicBezTo>
                    <a:pt x="40982" y="37314"/>
                    <a:pt x="41351" y="37350"/>
                    <a:pt x="41637" y="37267"/>
                  </a:cubicBezTo>
                  <a:cubicBezTo>
                    <a:pt x="41899" y="37207"/>
                    <a:pt x="42053" y="37064"/>
                    <a:pt x="42184" y="36921"/>
                  </a:cubicBezTo>
                  <a:cubicBezTo>
                    <a:pt x="43292" y="35648"/>
                    <a:pt x="42565" y="34302"/>
                    <a:pt x="41934" y="32992"/>
                  </a:cubicBezTo>
                  <a:cubicBezTo>
                    <a:pt x="41434" y="31957"/>
                    <a:pt x="41065" y="30861"/>
                    <a:pt x="41887" y="29992"/>
                  </a:cubicBezTo>
                  <a:cubicBezTo>
                    <a:pt x="42375" y="29456"/>
                    <a:pt x="43256" y="29075"/>
                    <a:pt x="44042" y="28659"/>
                  </a:cubicBezTo>
                  <a:cubicBezTo>
                    <a:pt x="46114" y="27575"/>
                    <a:pt x="46387" y="26265"/>
                    <a:pt x="48257" y="25182"/>
                  </a:cubicBezTo>
                  <a:cubicBezTo>
                    <a:pt x="48566" y="25003"/>
                    <a:pt x="48888" y="24801"/>
                    <a:pt x="48923" y="24563"/>
                  </a:cubicBezTo>
                  <a:cubicBezTo>
                    <a:pt x="48959" y="24313"/>
                    <a:pt x="48578" y="24003"/>
                    <a:pt x="48042" y="23979"/>
                  </a:cubicBezTo>
                  <a:cubicBezTo>
                    <a:pt x="47840" y="23968"/>
                    <a:pt x="47638" y="23991"/>
                    <a:pt x="47447" y="24027"/>
                  </a:cubicBezTo>
                  <a:cubicBezTo>
                    <a:pt x="46221" y="24218"/>
                    <a:pt x="43887" y="24896"/>
                    <a:pt x="43042" y="23896"/>
                  </a:cubicBezTo>
                  <a:cubicBezTo>
                    <a:pt x="43006" y="23872"/>
                    <a:pt x="42982" y="23837"/>
                    <a:pt x="42994" y="23801"/>
                  </a:cubicBezTo>
                  <a:cubicBezTo>
                    <a:pt x="43018" y="23765"/>
                    <a:pt x="43077" y="23741"/>
                    <a:pt x="43101" y="23706"/>
                  </a:cubicBezTo>
                  <a:cubicBezTo>
                    <a:pt x="43185" y="23622"/>
                    <a:pt x="43101" y="23515"/>
                    <a:pt x="43018" y="23432"/>
                  </a:cubicBezTo>
                  <a:cubicBezTo>
                    <a:pt x="42649" y="23051"/>
                    <a:pt x="42208" y="22646"/>
                    <a:pt x="41399" y="22479"/>
                  </a:cubicBezTo>
                  <a:cubicBezTo>
                    <a:pt x="41268" y="22455"/>
                    <a:pt x="41137" y="22444"/>
                    <a:pt x="41018" y="22408"/>
                  </a:cubicBezTo>
                  <a:cubicBezTo>
                    <a:pt x="40732" y="22301"/>
                    <a:pt x="40708" y="22122"/>
                    <a:pt x="40625" y="21979"/>
                  </a:cubicBezTo>
                  <a:cubicBezTo>
                    <a:pt x="40279" y="21348"/>
                    <a:pt x="38672" y="20920"/>
                    <a:pt x="38529" y="20300"/>
                  </a:cubicBezTo>
                  <a:cubicBezTo>
                    <a:pt x="38470" y="20038"/>
                    <a:pt x="38660" y="19729"/>
                    <a:pt x="38220" y="19538"/>
                  </a:cubicBezTo>
                  <a:cubicBezTo>
                    <a:pt x="38017" y="19455"/>
                    <a:pt x="37732" y="19419"/>
                    <a:pt x="37541" y="19336"/>
                  </a:cubicBezTo>
                  <a:cubicBezTo>
                    <a:pt x="37136" y="19145"/>
                    <a:pt x="37410" y="18836"/>
                    <a:pt x="37220" y="18598"/>
                  </a:cubicBezTo>
                  <a:cubicBezTo>
                    <a:pt x="37089" y="18431"/>
                    <a:pt x="36755" y="18312"/>
                    <a:pt x="36481" y="18181"/>
                  </a:cubicBezTo>
                  <a:cubicBezTo>
                    <a:pt x="36017" y="17967"/>
                    <a:pt x="35874" y="17633"/>
                    <a:pt x="35660" y="17360"/>
                  </a:cubicBezTo>
                  <a:cubicBezTo>
                    <a:pt x="35565" y="17264"/>
                    <a:pt x="35493" y="17157"/>
                    <a:pt x="35386" y="17062"/>
                  </a:cubicBezTo>
                  <a:cubicBezTo>
                    <a:pt x="35279" y="16967"/>
                    <a:pt x="34969" y="16836"/>
                    <a:pt x="34945" y="16740"/>
                  </a:cubicBezTo>
                  <a:cubicBezTo>
                    <a:pt x="34934" y="16693"/>
                    <a:pt x="35053" y="16645"/>
                    <a:pt x="35148" y="16669"/>
                  </a:cubicBezTo>
                  <a:cubicBezTo>
                    <a:pt x="35172" y="16681"/>
                    <a:pt x="35184" y="16693"/>
                    <a:pt x="35195" y="16705"/>
                  </a:cubicBezTo>
                  <a:cubicBezTo>
                    <a:pt x="35410" y="16871"/>
                    <a:pt x="35696" y="17026"/>
                    <a:pt x="36017" y="17157"/>
                  </a:cubicBezTo>
                  <a:cubicBezTo>
                    <a:pt x="36065" y="17181"/>
                    <a:pt x="36148" y="17193"/>
                    <a:pt x="36184" y="17169"/>
                  </a:cubicBezTo>
                  <a:cubicBezTo>
                    <a:pt x="36196" y="17157"/>
                    <a:pt x="36184" y="17145"/>
                    <a:pt x="36196" y="17133"/>
                  </a:cubicBezTo>
                  <a:cubicBezTo>
                    <a:pt x="36196" y="17098"/>
                    <a:pt x="36267" y="17086"/>
                    <a:pt x="36338" y="17086"/>
                  </a:cubicBezTo>
                  <a:cubicBezTo>
                    <a:pt x="36410" y="17086"/>
                    <a:pt x="36481" y="17098"/>
                    <a:pt x="36541" y="17110"/>
                  </a:cubicBezTo>
                  <a:cubicBezTo>
                    <a:pt x="36696" y="17145"/>
                    <a:pt x="36862" y="17181"/>
                    <a:pt x="36958" y="17252"/>
                  </a:cubicBezTo>
                  <a:cubicBezTo>
                    <a:pt x="37017" y="17276"/>
                    <a:pt x="37041" y="17312"/>
                    <a:pt x="37077" y="17348"/>
                  </a:cubicBezTo>
                  <a:cubicBezTo>
                    <a:pt x="37315" y="17598"/>
                    <a:pt x="37982" y="17776"/>
                    <a:pt x="38184" y="18026"/>
                  </a:cubicBezTo>
                  <a:cubicBezTo>
                    <a:pt x="38220" y="18074"/>
                    <a:pt x="38232" y="18122"/>
                    <a:pt x="38255" y="18181"/>
                  </a:cubicBezTo>
                  <a:cubicBezTo>
                    <a:pt x="38303" y="18288"/>
                    <a:pt x="38422" y="18383"/>
                    <a:pt x="38589" y="18467"/>
                  </a:cubicBezTo>
                  <a:cubicBezTo>
                    <a:pt x="38744" y="18550"/>
                    <a:pt x="38946" y="18610"/>
                    <a:pt x="39101" y="18681"/>
                  </a:cubicBezTo>
                  <a:cubicBezTo>
                    <a:pt x="39791" y="19026"/>
                    <a:pt x="39303" y="19503"/>
                    <a:pt x="39827" y="19872"/>
                  </a:cubicBezTo>
                  <a:cubicBezTo>
                    <a:pt x="40018" y="20003"/>
                    <a:pt x="40339" y="20086"/>
                    <a:pt x="40601" y="20205"/>
                  </a:cubicBezTo>
                  <a:cubicBezTo>
                    <a:pt x="41125" y="20408"/>
                    <a:pt x="41411" y="20705"/>
                    <a:pt x="41613" y="20991"/>
                  </a:cubicBezTo>
                  <a:cubicBezTo>
                    <a:pt x="41708" y="21134"/>
                    <a:pt x="41720" y="21324"/>
                    <a:pt x="41851" y="21467"/>
                  </a:cubicBezTo>
                  <a:cubicBezTo>
                    <a:pt x="41982" y="21586"/>
                    <a:pt x="42220" y="21670"/>
                    <a:pt x="42304" y="21812"/>
                  </a:cubicBezTo>
                  <a:cubicBezTo>
                    <a:pt x="42339" y="21884"/>
                    <a:pt x="42351" y="21955"/>
                    <a:pt x="42363" y="22027"/>
                  </a:cubicBezTo>
                  <a:cubicBezTo>
                    <a:pt x="42375" y="22170"/>
                    <a:pt x="42375" y="22313"/>
                    <a:pt x="42375" y="22455"/>
                  </a:cubicBezTo>
                  <a:cubicBezTo>
                    <a:pt x="42375" y="22515"/>
                    <a:pt x="42363" y="22586"/>
                    <a:pt x="42399" y="22646"/>
                  </a:cubicBezTo>
                  <a:cubicBezTo>
                    <a:pt x="42470" y="22813"/>
                    <a:pt x="43756" y="23408"/>
                    <a:pt x="43970" y="23289"/>
                  </a:cubicBezTo>
                  <a:cubicBezTo>
                    <a:pt x="44078" y="23229"/>
                    <a:pt x="44018" y="23134"/>
                    <a:pt x="43958" y="23063"/>
                  </a:cubicBezTo>
                  <a:cubicBezTo>
                    <a:pt x="45482" y="23170"/>
                    <a:pt x="47006" y="22944"/>
                    <a:pt x="47935" y="22467"/>
                  </a:cubicBezTo>
                  <a:cubicBezTo>
                    <a:pt x="48149" y="22348"/>
                    <a:pt x="48352" y="22217"/>
                    <a:pt x="48685" y="22193"/>
                  </a:cubicBezTo>
                  <a:cubicBezTo>
                    <a:pt x="48888" y="22170"/>
                    <a:pt x="49114" y="22193"/>
                    <a:pt x="49316" y="22170"/>
                  </a:cubicBezTo>
                  <a:cubicBezTo>
                    <a:pt x="49543" y="22146"/>
                    <a:pt x="49709" y="22063"/>
                    <a:pt x="49852" y="21979"/>
                  </a:cubicBezTo>
                  <a:cubicBezTo>
                    <a:pt x="50852" y="21443"/>
                    <a:pt x="51840" y="20920"/>
                    <a:pt x="52817" y="20408"/>
                  </a:cubicBezTo>
                  <a:cubicBezTo>
                    <a:pt x="53102" y="20253"/>
                    <a:pt x="53388" y="20086"/>
                    <a:pt x="53364" y="19884"/>
                  </a:cubicBezTo>
                  <a:cubicBezTo>
                    <a:pt x="53317" y="19479"/>
                    <a:pt x="52340" y="19205"/>
                    <a:pt x="51698" y="18967"/>
                  </a:cubicBezTo>
                  <a:cubicBezTo>
                    <a:pt x="51340" y="18836"/>
                    <a:pt x="50995" y="18657"/>
                    <a:pt x="51007" y="18467"/>
                  </a:cubicBezTo>
                  <a:cubicBezTo>
                    <a:pt x="51007" y="18407"/>
                    <a:pt x="51019" y="18312"/>
                    <a:pt x="50864" y="18288"/>
                  </a:cubicBezTo>
                  <a:cubicBezTo>
                    <a:pt x="50745" y="18264"/>
                    <a:pt x="50662" y="18324"/>
                    <a:pt x="50614" y="18372"/>
                  </a:cubicBezTo>
                  <a:cubicBezTo>
                    <a:pt x="50424" y="18550"/>
                    <a:pt x="50150" y="18717"/>
                    <a:pt x="49816" y="18848"/>
                  </a:cubicBezTo>
                  <a:cubicBezTo>
                    <a:pt x="49745" y="18872"/>
                    <a:pt x="49662" y="18895"/>
                    <a:pt x="49566" y="18884"/>
                  </a:cubicBezTo>
                  <a:cubicBezTo>
                    <a:pt x="49412" y="18872"/>
                    <a:pt x="49316" y="18764"/>
                    <a:pt x="49162" y="18764"/>
                  </a:cubicBezTo>
                  <a:cubicBezTo>
                    <a:pt x="48816" y="18764"/>
                    <a:pt x="48519" y="18931"/>
                    <a:pt x="48149" y="18907"/>
                  </a:cubicBezTo>
                  <a:cubicBezTo>
                    <a:pt x="47554" y="18884"/>
                    <a:pt x="47685" y="18669"/>
                    <a:pt x="47792" y="18514"/>
                  </a:cubicBezTo>
                  <a:cubicBezTo>
                    <a:pt x="47840" y="18443"/>
                    <a:pt x="47840" y="18360"/>
                    <a:pt x="47780" y="18276"/>
                  </a:cubicBezTo>
                  <a:cubicBezTo>
                    <a:pt x="47768" y="18253"/>
                    <a:pt x="47745" y="18217"/>
                    <a:pt x="47697" y="18205"/>
                  </a:cubicBezTo>
                  <a:cubicBezTo>
                    <a:pt x="47530" y="18133"/>
                    <a:pt x="47328" y="18217"/>
                    <a:pt x="47292" y="18300"/>
                  </a:cubicBezTo>
                  <a:cubicBezTo>
                    <a:pt x="47257" y="18383"/>
                    <a:pt x="47245" y="18491"/>
                    <a:pt x="47066" y="18514"/>
                  </a:cubicBezTo>
                  <a:cubicBezTo>
                    <a:pt x="46887" y="18550"/>
                    <a:pt x="46661" y="18455"/>
                    <a:pt x="46625" y="18360"/>
                  </a:cubicBezTo>
                  <a:cubicBezTo>
                    <a:pt x="46590" y="18276"/>
                    <a:pt x="46673" y="18193"/>
                    <a:pt x="46745" y="18122"/>
                  </a:cubicBezTo>
                  <a:cubicBezTo>
                    <a:pt x="46816" y="18038"/>
                    <a:pt x="46887" y="17955"/>
                    <a:pt x="46816" y="17872"/>
                  </a:cubicBezTo>
                  <a:cubicBezTo>
                    <a:pt x="46733" y="17764"/>
                    <a:pt x="46495" y="17705"/>
                    <a:pt x="46280" y="17645"/>
                  </a:cubicBezTo>
                  <a:cubicBezTo>
                    <a:pt x="45840" y="17502"/>
                    <a:pt x="44304" y="16752"/>
                    <a:pt x="45292" y="16598"/>
                  </a:cubicBezTo>
                  <a:cubicBezTo>
                    <a:pt x="45506" y="16562"/>
                    <a:pt x="45756" y="16598"/>
                    <a:pt x="45983" y="16633"/>
                  </a:cubicBezTo>
                  <a:cubicBezTo>
                    <a:pt x="46840" y="16800"/>
                    <a:pt x="47447" y="17181"/>
                    <a:pt x="47780" y="17574"/>
                  </a:cubicBezTo>
                  <a:cubicBezTo>
                    <a:pt x="47888" y="17693"/>
                    <a:pt x="47983" y="17824"/>
                    <a:pt x="48173" y="17931"/>
                  </a:cubicBezTo>
                  <a:cubicBezTo>
                    <a:pt x="48423" y="18062"/>
                    <a:pt x="48816" y="18145"/>
                    <a:pt x="49197" y="18169"/>
                  </a:cubicBezTo>
                  <a:cubicBezTo>
                    <a:pt x="49578" y="18181"/>
                    <a:pt x="49935" y="18133"/>
                    <a:pt x="50233" y="18050"/>
                  </a:cubicBezTo>
                  <a:cubicBezTo>
                    <a:pt x="50352" y="18026"/>
                    <a:pt x="50459" y="17991"/>
                    <a:pt x="50590" y="17979"/>
                  </a:cubicBezTo>
                  <a:cubicBezTo>
                    <a:pt x="51043" y="17919"/>
                    <a:pt x="51590" y="18145"/>
                    <a:pt x="51721" y="18360"/>
                  </a:cubicBezTo>
                  <a:cubicBezTo>
                    <a:pt x="51745" y="18395"/>
                    <a:pt x="51757" y="18443"/>
                    <a:pt x="51817" y="18479"/>
                  </a:cubicBezTo>
                  <a:cubicBezTo>
                    <a:pt x="51900" y="18526"/>
                    <a:pt x="52055" y="18550"/>
                    <a:pt x="52186" y="18562"/>
                  </a:cubicBezTo>
                  <a:cubicBezTo>
                    <a:pt x="53043" y="18657"/>
                    <a:pt x="53936" y="18788"/>
                    <a:pt x="54793" y="18872"/>
                  </a:cubicBezTo>
                  <a:cubicBezTo>
                    <a:pt x="55615" y="18955"/>
                    <a:pt x="56341" y="18788"/>
                    <a:pt x="57163" y="18860"/>
                  </a:cubicBezTo>
                  <a:cubicBezTo>
                    <a:pt x="57841" y="18919"/>
                    <a:pt x="58425" y="19134"/>
                    <a:pt x="58901" y="19384"/>
                  </a:cubicBezTo>
                  <a:cubicBezTo>
                    <a:pt x="59151" y="19503"/>
                    <a:pt x="59389" y="19681"/>
                    <a:pt x="59651" y="19800"/>
                  </a:cubicBezTo>
                  <a:cubicBezTo>
                    <a:pt x="59996" y="19955"/>
                    <a:pt x="60353" y="19919"/>
                    <a:pt x="60746" y="19907"/>
                  </a:cubicBezTo>
                  <a:cubicBezTo>
                    <a:pt x="60794" y="19896"/>
                    <a:pt x="60842" y="19896"/>
                    <a:pt x="60877" y="19907"/>
                  </a:cubicBezTo>
                  <a:cubicBezTo>
                    <a:pt x="60984" y="19943"/>
                    <a:pt x="60925" y="20003"/>
                    <a:pt x="60865" y="20027"/>
                  </a:cubicBezTo>
                  <a:cubicBezTo>
                    <a:pt x="60532" y="20181"/>
                    <a:pt x="59984" y="20384"/>
                    <a:pt x="60437" y="20658"/>
                  </a:cubicBezTo>
                  <a:cubicBezTo>
                    <a:pt x="60592" y="20741"/>
                    <a:pt x="60830" y="20800"/>
                    <a:pt x="61044" y="20800"/>
                  </a:cubicBezTo>
                  <a:cubicBezTo>
                    <a:pt x="61520" y="20800"/>
                    <a:pt x="61735" y="20455"/>
                    <a:pt x="62175" y="20527"/>
                  </a:cubicBezTo>
                  <a:cubicBezTo>
                    <a:pt x="62532" y="20586"/>
                    <a:pt x="62556" y="20812"/>
                    <a:pt x="62532" y="20955"/>
                  </a:cubicBezTo>
                  <a:cubicBezTo>
                    <a:pt x="62294" y="22086"/>
                    <a:pt x="64723" y="23301"/>
                    <a:pt x="65652" y="24551"/>
                  </a:cubicBezTo>
                  <a:cubicBezTo>
                    <a:pt x="66033" y="25075"/>
                    <a:pt x="66342" y="25706"/>
                    <a:pt x="67402" y="25992"/>
                  </a:cubicBezTo>
                  <a:cubicBezTo>
                    <a:pt x="68426" y="25456"/>
                    <a:pt x="68843" y="24670"/>
                    <a:pt x="68557" y="23837"/>
                  </a:cubicBezTo>
                  <a:cubicBezTo>
                    <a:pt x="68497" y="23682"/>
                    <a:pt x="68295" y="23491"/>
                    <a:pt x="68569" y="23384"/>
                  </a:cubicBezTo>
                  <a:cubicBezTo>
                    <a:pt x="68735" y="23325"/>
                    <a:pt x="69021" y="23336"/>
                    <a:pt x="69164" y="23253"/>
                  </a:cubicBezTo>
                  <a:cubicBezTo>
                    <a:pt x="69343" y="23158"/>
                    <a:pt x="69188" y="22955"/>
                    <a:pt x="69355" y="22848"/>
                  </a:cubicBezTo>
                  <a:cubicBezTo>
                    <a:pt x="69438" y="22789"/>
                    <a:pt x="69605" y="22765"/>
                    <a:pt x="69771" y="22741"/>
                  </a:cubicBezTo>
                  <a:cubicBezTo>
                    <a:pt x="70640" y="22610"/>
                    <a:pt x="71093" y="22372"/>
                    <a:pt x="71593" y="22063"/>
                  </a:cubicBezTo>
                  <a:cubicBezTo>
                    <a:pt x="71962" y="21836"/>
                    <a:pt x="72212" y="21479"/>
                    <a:pt x="73034" y="21515"/>
                  </a:cubicBezTo>
                  <a:cubicBezTo>
                    <a:pt x="73165" y="21527"/>
                    <a:pt x="73295" y="21539"/>
                    <a:pt x="73415" y="21539"/>
                  </a:cubicBezTo>
                  <a:cubicBezTo>
                    <a:pt x="73831" y="21527"/>
                    <a:pt x="73855" y="21277"/>
                    <a:pt x="74129" y="21158"/>
                  </a:cubicBezTo>
                  <a:cubicBezTo>
                    <a:pt x="74427" y="21027"/>
                    <a:pt x="75105" y="21086"/>
                    <a:pt x="75510" y="21289"/>
                  </a:cubicBezTo>
                  <a:cubicBezTo>
                    <a:pt x="75736" y="21408"/>
                    <a:pt x="75879" y="21551"/>
                    <a:pt x="76105" y="21670"/>
                  </a:cubicBezTo>
                  <a:cubicBezTo>
                    <a:pt x="76248" y="21741"/>
                    <a:pt x="76427" y="21801"/>
                    <a:pt x="76582" y="21872"/>
                  </a:cubicBezTo>
                  <a:cubicBezTo>
                    <a:pt x="77486" y="22253"/>
                    <a:pt x="77998" y="22825"/>
                    <a:pt x="77784" y="23241"/>
                  </a:cubicBezTo>
                  <a:cubicBezTo>
                    <a:pt x="77737" y="23336"/>
                    <a:pt x="77653" y="23456"/>
                    <a:pt x="77808" y="23575"/>
                  </a:cubicBezTo>
                  <a:cubicBezTo>
                    <a:pt x="78118" y="23801"/>
                    <a:pt x="79380" y="23932"/>
                    <a:pt x="79570" y="23765"/>
                  </a:cubicBezTo>
                  <a:cubicBezTo>
                    <a:pt x="79653" y="23694"/>
                    <a:pt x="79784" y="23610"/>
                    <a:pt x="80011" y="23658"/>
                  </a:cubicBezTo>
                  <a:cubicBezTo>
                    <a:pt x="80118" y="23694"/>
                    <a:pt x="80201" y="23741"/>
                    <a:pt x="80284" y="23801"/>
                  </a:cubicBezTo>
                  <a:cubicBezTo>
                    <a:pt x="80654" y="24075"/>
                    <a:pt x="81046" y="24360"/>
                    <a:pt x="81154" y="24634"/>
                  </a:cubicBezTo>
                  <a:cubicBezTo>
                    <a:pt x="81189" y="24741"/>
                    <a:pt x="81189" y="24849"/>
                    <a:pt x="81296" y="24956"/>
                  </a:cubicBezTo>
                  <a:cubicBezTo>
                    <a:pt x="81368" y="25015"/>
                    <a:pt x="81463" y="25075"/>
                    <a:pt x="81547" y="25134"/>
                  </a:cubicBezTo>
                  <a:cubicBezTo>
                    <a:pt x="81666" y="25230"/>
                    <a:pt x="81749" y="25325"/>
                    <a:pt x="81820" y="25420"/>
                  </a:cubicBezTo>
                  <a:cubicBezTo>
                    <a:pt x="82166" y="25849"/>
                    <a:pt x="82380" y="26277"/>
                    <a:pt x="82451" y="26682"/>
                  </a:cubicBezTo>
                  <a:cubicBezTo>
                    <a:pt x="82487" y="26873"/>
                    <a:pt x="82487" y="27063"/>
                    <a:pt x="82666" y="27254"/>
                  </a:cubicBezTo>
                  <a:cubicBezTo>
                    <a:pt x="82880" y="27480"/>
                    <a:pt x="83285" y="27682"/>
                    <a:pt x="83630" y="27885"/>
                  </a:cubicBezTo>
                  <a:cubicBezTo>
                    <a:pt x="84214" y="28230"/>
                    <a:pt x="84678" y="28611"/>
                    <a:pt x="84999" y="28992"/>
                  </a:cubicBezTo>
                  <a:cubicBezTo>
                    <a:pt x="85261" y="29313"/>
                    <a:pt x="85440" y="29659"/>
                    <a:pt x="85916" y="29968"/>
                  </a:cubicBezTo>
                  <a:cubicBezTo>
                    <a:pt x="86369" y="30254"/>
                    <a:pt x="87000" y="30456"/>
                    <a:pt x="87619" y="30635"/>
                  </a:cubicBezTo>
                  <a:cubicBezTo>
                    <a:pt x="87869" y="30706"/>
                    <a:pt x="88131" y="30778"/>
                    <a:pt x="88357" y="30802"/>
                  </a:cubicBezTo>
                  <a:cubicBezTo>
                    <a:pt x="88595" y="30814"/>
                    <a:pt x="88797" y="30742"/>
                    <a:pt x="88762" y="30623"/>
                  </a:cubicBezTo>
                  <a:cubicBezTo>
                    <a:pt x="88702" y="30468"/>
                    <a:pt x="88345" y="30337"/>
                    <a:pt x="88107" y="30194"/>
                  </a:cubicBezTo>
                  <a:cubicBezTo>
                    <a:pt x="87631" y="29921"/>
                    <a:pt x="87547" y="29599"/>
                    <a:pt x="87238" y="29301"/>
                  </a:cubicBezTo>
                  <a:cubicBezTo>
                    <a:pt x="86761" y="28849"/>
                    <a:pt x="85833" y="28516"/>
                    <a:pt x="85095" y="28147"/>
                  </a:cubicBezTo>
                  <a:cubicBezTo>
                    <a:pt x="84440" y="27813"/>
                    <a:pt x="83916" y="27420"/>
                    <a:pt x="83594" y="27027"/>
                  </a:cubicBezTo>
                  <a:cubicBezTo>
                    <a:pt x="83452" y="26849"/>
                    <a:pt x="83344" y="26670"/>
                    <a:pt x="83309" y="26504"/>
                  </a:cubicBezTo>
                  <a:cubicBezTo>
                    <a:pt x="83273" y="26337"/>
                    <a:pt x="83368" y="26158"/>
                    <a:pt x="83178" y="25980"/>
                  </a:cubicBezTo>
                  <a:cubicBezTo>
                    <a:pt x="83130" y="25932"/>
                    <a:pt x="83059" y="25884"/>
                    <a:pt x="83011" y="25837"/>
                  </a:cubicBezTo>
                  <a:cubicBezTo>
                    <a:pt x="82844" y="25682"/>
                    <a:pt x="82940" y="25551"/>
                    <a:pt x="83035" y="25432"/>
                  </a:cubicBezTo>
                  <a:cubicBezTo>
                    <a:pt x="83059" y="25396"/>
                    <a:pt x="83094" y="25349"/>
                    <a:pt x="83178" y="25337"/>
                  </a:cubicBezTo>
                  <a:cubicBezTo>
                    <a:pt x="83297" y="25325"/>
                    <a:pt x="83463" y="25372"/>
                    <a:pt x="83606" y="25420"/>
                  </a:cubicBezTo>
                  <a:cubicBezTo>
                    <a:pt x="84166" y="25646"/>
                    <a:pt x="84475" y="25980"/>
                    <a:pt x="84928" y="26253"/>
                  </a:cubicBezTo>
                  <a:cubicBezTo>
                    <a:pt x="85416" y="26563"/>
                    <a:pt x="86071" y="26801"/>
                    <a:pt x="86642" y="27087"/>
                  </a:cubicBezTo>
                  <a:cubicBezTo>
                    <a:pt x="86845" y="27194"/>
                    <a:pt x="87047" y="27313"/>
                    <a:pt x="87083" y="27420"/>
                  </a:cubicBezTo>
                  <a:cubicBezTo>
                    <a:pt x="87107" y="27492"/>
                    <a:pt x="87071" y="27551"/>
                    <a:pt x="87059" y="27623"/>
                  </a:cubicBezTo>
                  <a:cubicBezTo>
                    <a:pt x="87059" y="27682"/>
                    <a:pt x="87119" y="27777"/>
                    <a:pt x="87262" y="27825"/>
                  </a:cubicBezTo>
                  <a:cubicBezTo>
                    <a:pt x="87381" y="27873"/>
                    <a:pt x="87512" y="27873"/>
                    <a:pt x="87607" y="27849"/>
                  </a:cubicBezTo>
                  <a:cubicBezTo>
                    <a:pt x="87916" y="27789"/>
                    <a:pt x="87976" y="27575"/>
                    <a:pt x="87750" y="27385"/>
                  </a:cubicBezTo>
                  <a:cubicBezTo>
                    <a:pt x="87714" y="27349"/>
                    <a:pt x="87654" y="27301"/>
                    <a:pt x="87666" y="27266"/>
                  </a:cubicBezTo>
                  <a:cubicBezTo>
                    <a:pt x="87678" y="27242"/>
                    <a:pt x="87714" y="27230"/>
                    <a:pt x="87762" y="27230"/>
                  </a:cubicBezTo>
                  <a:cubicBezTo>
                    <a:pt x="88571" y="27039"/>
                    <a:pt x="89512" y="26920"/>
                    <a:pt x="89238" y="26289"/>
                  </a:cubicBezTo>
                  <a:cubicBezTo>
                    <a:pt x="88976" y="25694"/>
                    <a:pt x="87952" y="25075"/>
                    <a:pt x="87059" y="24503"/>
                  </a:cubicBezTo>
                  <a:cubicBezTo>
                    <a:pt x="86178" y="23944"/>
                    <a:pt x="85309" y="23289"/>
                    <a:pt x="85476" y="22789"/>
                  </a:cubicBezTo>
                  <a:cubicBezTo>
                    <a:pt x="85571" y="22455"/>
                    <a:pt x="86392" y="22408"/>
                    <a:pt x="87166" y="22479"/>
                  </a:cubicBezTo>
                  <a:cubicBezTo>
                    <a:pt x="87333" y="22491"/>
                    <a:pt x="87535" y="22527"/>
                    <a:pt x="87654" y="22610"/>
                  </a:cubicBezTo>
                  <a:cubicBezTo>
                    <a:pt x="87773" y="22682"/>
                    <a:pt x="87773" y="22753"/>
                    <a:pt x="87762" y="22813"/>
                  </a:cubicBezTo>
                  <a:cubicBezTo>
                    <a:pt x="87750" y="22884"/>
                    <a:pt x="87738" y="22955"/>
                    <a:pt x="87833" y="23027"/>
                  </a:cubicBezTo>
                  <a:cubicBezTo>
                    <a:pt x="87928" y="23098"/>
                    <a:pt x="88166" y="23158"/>
                    <a:pt x="88214" y="23098"/>
                  </a:cubicBezTo>
                  <a:cubicBezTo>
                    <a:pt x="88238" y="23075"/>
                    <a:pt x="88214" y="23027"/>
                    <a:pt x="88250" y="23003"/>
                  </a:cubicBezTo>
                  <a:cubicBezTo>
                    <a:pt x="88285" y="22979"/>
                    <a:pt x="88416" y="23003"/>
                    <a:pt x="88512" y="23003"/>
                  </a:cubicBezTo>
                  <a:cubicBezTo>
                    <a:pt x="88786" y="23015"/>
                    <a:pt x="88833" y="22872"/>
                    <a:pt x="88928" y="22777"/>
                  </a:cubicBezTo>
                  <a:cubicBezTo>
                    <a:pt x="89036" y="22670"/>
                    <a:pt x="89238" y="22610"/>
                    <a:pt x="89452" y="22563"/>
                  </a:cubicBezTo>
                  <a:cubicBezTo>
                    <a:pt x="89964" y="22444"/>
                    <a:pt x="90548" y="22396"/>
                    <a:pt x="91131" y="22336"/>
                  </a:cubicBezTo>
                  <a:cubicBezTo>
                    <a:pt x="91667" y="22277"/>
                    <a:pt x="92095" y="22110"/>
                    <a:pt x="92476" y="21955"/>
                  </a:cubicBezTo>
                  <a:cubicBezTo>
                    <a:pt x="92786" y="21836"/>
                    <a:pt x="92798" y="21598"/>
                    <a:pt x="93084" y="21479"/>
                  </a:cubicBezTo>
                  <a:cubicBezTo>
                    <a:pt x="93286" y="21396"/>
                    <a:pt x="93619" y="21372"/>
                    <a:pt x="93786" y="21277"/>
                  </a:cubicBezTo>
                  <a:cubicBezTo>
                    <a:pt x="94143" y="21062"/>
                    <a:pt x="93655" y="20562"/>
                    <a:pt x="94072" y="20372"/>
                  </a:cubicBezTo>
                  <a:cubicBezTo>
                    <a:pt x="94227" y="20300"/>
                    <a:pt x="94501" y="20241"/>
                    <a:pt x="94334" y="20110"/>
                  </a:cubicBezTo>
                  <a:cubicBezTo>
                    <a:pt x="94191" y="20003"/>
                    <a:pt x="93822" y="19907"/>
                    <a:pt x="93798" y="19812"/>
                  </a:cubicBezTo>
                  <a:cubicBezTo>
                    <a:pt x="93786" y="19729"/>
                    <a:pt x="94024" y="19729"/>
                    <a:pt x="93989" y="19646"/>
                  </a:cubicBezTo>
                  <a:cubicBezTo>
                    <a:pt x="93977" y="19610"/>
                    <a:pt x="93905" y="19562"/>
                    <a:pt x="93834" y="19526"/>
                  </a:cubicBezTo>
                  <a:cubicBezTo>
                    <a:pt x="93072" y="19098"/>
                    <a:pt x="92155" y="18657"/>
                    <a:pt x="91476" y="18217"/>
                  </a:cubicBezTo>
                  <a:cubicBezTo>
                    <a:pt x="91095" y="17979"/>
                    <a:pt x="90905" y="17669"/>
                    <a:pt x="90964" y="17467"/>
                  </a:cubicBezTo>
                  <a:cubicBezTo>
                    <a:pt x="91012" y="17276"/>
                    <a:pt x="91429" y="17205"/>
                    <a:pt x="91726" y="17121"/>
                  </a:cubicBezTo>
                  <a:cubicBezTo>
                    <a:pt x="91798" y="17086"/>
                    <a:pt x="91893" y="17062"/>
                    <a:pt x="92000" y="17062"/>
                  </a:cubicBezTo>
                  <a:cubicBezTo>
                    <a:pt x="92215" y="17062"/>
                    <a:pt x="92524" y="17145"/>
                    <a:pt x="92655" y="17098"/>
                  </a:cubicBezTo>
                  <a:cubicBezTo>
                    <a:pt x="92750" y="17050"/>
                    <a:pt x="92631" y="16931"/>
                    <a:pt x="92453" y="16859"/>
                  </a:cubicBezTo>
                  <a:cubicBezTo>
                    <a:pt x="92262" y="16788"/>
                    <a:pt x="92048" y="16764"/>
                    <a:pt x="91857" y="16740"/>
                  </a:cubicBezTo>
                  <a:cubicBezTo>
                    <a:pt x="91512" y="16717"/>
                    <a:pt x="91191" y="16705"/>
                    <a:pt x="90905" y="16729"/>
                  </a:cubicBezTo>
                  <a:cubicBezTo>
                    <a:pt x="90702" y="16752"/>
                    <a:pt x="90488" y="16788"/>
                    <a:pt x="90238" y="16740"/>
                  </a:cubicBezTo>
                  <a:cubicBezTo>
                    <a:pt x="89976" y="16693"/>
                    <a:pt x="89738" y="16586"/>
                    <a:pt x="89571" y="16478"/>
                  </a:cubicBezTo>
                  <a:cubicBezTo>
                    <a:pt x="89500" y="16431"/>
                    <a:pt x="89464" y="16383"/>
                    <a:pt x="89393" y="16336"/>
                  </a:cubicBezTo>
                  <a:cubicBezTo>
                    <a:pt x="89321" y="16276"/>
                    <a:pt x="89202" y="16240"/>
                    <a:pt x="89131" y="16193"/>
                  </a:cubicBezTo>
                  <a:cubicBezTo>
                    <a:pt x="89047" y="16133"/>
                    <a:pt x="89000" y="16074"/>
                    <a:pt x="89047" y="16038"/>
                  </a:cubicBezTo>
                  <a:cubicBezTo>
                    <a:pt x="89071" y="16014"/>
                    <a:pt x="89131" y="16002"/>
                    <a:pt x="89202" y="16002"/>
                  </a:cubicBezTo>
                  <a:cubicBezTo>
                    <a:pt x="89262" y="16014"/>
                    <a:pt x="89321" y="16026"/>
                    <a:pt x="89369" y="16026"/>
                  </a:cubicBezTo>
                  <a:cubicBezTo>
                    <a:pt x="89631" y="16050"/>
                    <a:pt x="89774" y="15895"/>
                    <a:pt x="89893" y="15836"/>
                  </a:cubicBezTo>
                  <a:cubicBezTo>
                    <a:pt x="90095" y="15740"/>
                    <a:pt x="90310" y="15645"/>
                    <a:pt x="90488" y="15550"/>
                  </a:cubicBezTo>
                  <a:cubicBezTo>
                    <a:pt x="90536" y="15526"/>
                    <a:pt x="90583" y="15502"/>
                    <a:pt x="90655" y="15478"/>
                  </a:cubicBezTo>
                  <a:cubicBezTo>
                    <a:pt x="90774" y="15466"/>
                    <a:pt x="90941" y="15478"/>
                    <a:pt x="91095" y="15490"/>
                  </a:cubicBezTo>
                  <a:cubicBezTo>
                    <a:pt x="91226" y="15502"/>
                    <a:pt x="91357" y="15502"/>
                    <a:pt x="91488" y="15538"/>
                  </a:cubicBezTo>
                  <a:cubicBezTo>
                    <a:pt x="91619" y="15574"/>
                    <a:pt x="91750" y="15633"/>
                    <a:pt x="91774" y="15693"/>
                  </a:cubicBezTo>
                  <a:cubicBezTo>
                    <a:pt x="91786" y="15740"/>
                    <a:pt x="91714" y="15764"/>
                    <a:pt x="91655" y="15788"/>
                  </a:cubicBezTo>
                  <a:cubicBezTo>
                    <a:pt x="91357" y="15919"/>
                    <a:pt x="91333" y="16038"/>
                    <a:pt x="91607" y="16276"/>
                  </a:cubicBezTo>
                  <a:cubicBezTo>
                    <a:pt x="92060" y="16109"/>
                    <a:pt x="93060" y="15859"/>
                    <a:pt x="93881" y="16383"/>
                  </a:cubicBezTo>
                  <a:cubicBezTo>
                    <a:pt x="94036" y="16478"/>
                    <a:pt x="94120" y="16598"/>
                    <a:pt x="93977" y="16633"/>
                  </a:cubicBezTo>
                  <a:cubicBezTo>
                    <a:pt x="93893" y="16657"/>
                    <a:pt x="93774" y="16645"/>
                    <a:pt x="93691" y="16669"/>
                  </a:cubicBezTo>
                  <a:cubicBezTo>
                    <a:pt x="93524" y="16717"/>
                    <a:pt x="93810" y="16907"/>
                    <a:pt x="94096" y="16979"/>
                  </a:cubicBezTo>
                  <a:cubicBezTo>
                    <a:pt x="94381" y="17050"/>
                    <a:pt x="94655" y="17050"/>
                    <a:pt x="94941" y="17110"/>
                  </a:cubicBezTo>
                  <a:cubicBezTo>
                    <a:pt x="95227" y="17157"/>
                    <a:pt x="95572" y="17300"/>
                    <a:pt x="95560" y="17407"/>
                  </a:cubicBezTo>
                  <a:cubicBezTo>
                    <a:pt x="95560" y="17455"/>
                    <a:pt x="95477" y="17479"/>
                    <a:pt x="95465" y="17526"/>
                  </a:cubicBezTo>
                  <a:cubicBezTo>
                    <a:pt x="95453" y="17621"/>
                    <a:pt x="95703" y="17741"/>
                    <a:pt x="95834" y="17848"/>
                  </a:cubicBezTo>
                  <a:cubicBezTo>
                    <a:pt x="96108" y="18086"/>
                    <a:pt x="95822" y="18241"/>
                    <a:pt x="95763" y="18431"/>
                  </a:cubicBezTo>
                  <a:cubicBezTo>
                    <a:pt x="95763" y="18455"/>
                    <a:pt x="95763" y="18479"/>
                    <a:pt x="95798" y="18491"/>
                  </a:cubicBezTo>
                  <a:cubicBezTo>
                    <a:pt x="95834" y="18514"/>
                    <a:pt x="95882" y="18514"/>
                    <a:pt x="95929" y="18526"/>
                  </a:cubicBezTo>
                  <a:cubicBezTo>
                    <a:pt x="96132" y="18550"/>
                    <a:pt x="96536" y="18598"/>
                    <a:pt x="96477" y="18479"/>
                  </a:cubicBezTo>
                  <a:cubicBezTo>
                    <a:pt x="96429" y="18407"/>
                    <a:pt x="96501" y="18360"/>
                    <a:pt x="96620" y="18348"/>
                  </a:cubicBezTo>
                  <a:cubicBezTo>
                    <a:pt x="96763" y="18324"/>
                    <a:pt x="97037" y="18383"/>
                    <a:pt x="97108" y="18312"/>
                  </a:cubicBezTo>
                  <a:cubicBezTo>
                    <a:pt x="97132" y="18300"/>
                    <a:pt x="97132" y="18288"/>
                    <a:pt x="97168" y="18276"/>
                  </a:cubicBezTo>
                  <a:cubicBezTo>
                    <a:pt x="97191" y="18276"/>
                    <a:pt x="97227" y="18288"/>
                    <a:pt x="97263" y="18288"/>
                  </a:cubicBezTo>
                  <a:cubicBezTo>
                    <a:pt x="97394" y="18312"/>
                    <a:pt x="97513" y="18300"/>
                    <a:pt x="97549" y="18264"/>
                  </a:cubicBezTo>
                  <a:cubicBezTo>
                    <a:pt x="97596" y="18229"/>
                    <a:pt x="97584" y="18169"/>
                    <a:pt x="97501" y="18110"/>
                  </a:cubicBezTo>
                  <a:cubicBezTo>
                    <a:pt x="97453" y="18062"/>
                    <a:pt x="97370" y="18026"/>
                    <a:pt x="97298" y="17979"/>
                  </a:cubicBezTo>
                  <a:cubicBezTo>
                    <a:pt x="97060" y="17836"/>
                    <a:pt x="97084" y="17729"/>
                    <a:pt x="96965" y="17598"/>
                  </a:cubicBezTo>
                  <a:cubicBezTo>
                    <a:pt x="96882" y="17491"/>
                    <a:pt x="96715" y="17360"/>
                    <a:pt x="96560" y="17264"/>
                  </a:cubicBezTo>
                  <a:cubicBezTo>
                    <a:pt x="96346" y="17110"/>
                    <a:pt x="95274" y="16455"/>
                    <a:pt x="94846" y="16467"/>
                  </a:cubicBezTo>
                  <a:cubicBezTo>
                    <a:pt x="95679" y="16443"/>
                    <a:pt x="95739" y="16026"/>
                    <a:pt x="96001" y="15716"/>
                  </a:cubicBezTo>
                  <a:cubicBezTo>
                    <a:pt x="96072" y="15621"/>
                    <a:pt x="96263" y="15597"/>
                    <a:pt x="96382" y="15514"/>
                  </a:cubicBezTo>
                  <a:cubicBezTo>
                    <a:pt x="96489" y="15443"/>
                    <a:pt x="96513" y="15347"/>
                    <a:pt x="96632" y="15276"/>
                  </a:cubicBezTo>
                  <a:cubicBezTo>
                    <a:pt x="96703" y="15240"/>
                    <a:pt x="96798" y="15216"/>
                    <a:pt x="96917" y="15193"/>
                  </a:cubicBezTo>
                  <a:cubicBezTo>
                    <a:pt x="97072" y="15157"/>
                    <a:pt x="97334" y="15157"/>
                    <a:pt x="97525" y="15240"/>
                  </a:cubicBezTo>
                  <a:cubicBezTo>
                    <a:pt x="97691" y="15324"/>
                    <a:pt x="97679" y="15407"/>
                    <a:pt x="97703" y="15490"/>
                  </a:cubicBezTo>
                  <a:cubicBezTo>
                    <a:pt x="97715" y="15562"/>
                    <a:pt x="97870" y="15681"/>
                    <a:pt x="98060" y="15705"/>
                  </a:cubicBezTo>
                  <a:cubicBezTo>
                    <a:pt x="98120" y="15705"/>
                    <a:pt x="98168" y="15693"/>
                    <a:pt x="98203" y="15681"/>
                  </a:cubicBezTo>
                  <a:cubicBezTo>
                    <a:pt x="98322" y="15645"/>
                    <a:pt x="98418" y="15586"/>
                    <a:pt x="98501" y="15538"/>
                  </a:cubicBezTo>
                  <a:cubicBezTo>
                    <a:pt x="98846" y="15335"/>
                    <a:pt x="99049" y="15074"/>
                    <a:pt x="99465" y="14895"/>
                  </a:cubicBezTo>
                  <a:cubicBezTo>
                    <a:pt x="99823" y="14740"/>
                    <a:pt x="99989" y="14538"/>
                    <a:pt x="100144" y="14300"/>
                  </a:cubicBezTo>
                  <a:cubicBezTo>
                    <a:pt x="100454" y="13800"/>
                    <a:pt x="100513" y="13240"/>
                    <a:pt x="100299" y="12621"/>
                  </a:cubicBezTo>
                  <a:cubicBezTo>
                    <a:pt x="100204" y="12371"/>
                    <a:pt x="99977" y="12049"/>
                    <a:pt x="99346" y="11835"/>
                  </a:cubicBezTo>
                  <a:cubicBezTo>
                    <a:pt x="98489" y="11549"/>
                    <a:pt x="97382" y="11633"/>
                    <a:pt x="96775" y="11275"/>
                  </a:cubicBezTo>
                  <a:cubicBezTo>
                    <a:pt x="96394" y="11049"/>
                    <a:pt x="96656" y="10859"/>
                    <a:pt x="96929" y="10740"/>
                  </a:cubicBezTo>
                  <a:cubicBezTo>
                    <a:pt x="97632" y="10430"/>
                    <a:pt x="98346" y="10132"/>
                    <a:pt x="99049" y="9823"/>
                  </a:cubicBezTo>
                  <a:cubicBezTo>
                    <a:pt x="99323" y="9704"/>
                    <a:pt x="99656" y="9585"/>
                    <a:pt x="100216" y="9656"/>
                  </a:cubicBezTo>
                  <a:cubicBezTo>
                    <a:pt x="100608" y="9704"/>
                    <a:pt x="101037" y="9835"/>
                    <a:pt x="101442" y="9906"/>
                  </a:cubicBezTo>
                  <a:cubicBezTo>
                    <a:pt x="101978" y="9990"/>
                    <a:pt x="102382" y="9954"/>
                    <a:pt x="102811" y="9942"/>
                  </a:cubicBezTo>
                  <a:cubicBezTo>
                    <a:pt x="103264" y="9942"/>
                    <a:pt x="103787" y="10025"/>
                    <a:pt x="104323" y="10097"/>
                  </a:cubicBezTo>
                  <a:cubicBezTo>
                    <a:pt x="104454" y="10121"/>
                    <a:pt x="104597" y="10132"/>
                    <a:pt x="104740" y="10180"/>
                  </a:cubicBezTo>
                  <a:cubicBezTo>
                    <a:pt x="104871" y="10216"/>
                    <a:pt x="105002" y="10287"/>
                    <a:pt x="104978" y="10335"/>
                  </a:cubicBezTo>
                  <a:cubicBezTo>
                    <a:pt x="104954" y="10394"/>
                    <a:pt x="104668" y="10359"/>
                    <a:pt x="104645" y="10430"/>
                  </a:cubicBezTo>
                  <a:cubicBezTo>
                    <a:pt x="104621" y="10490"/>
                    <a:pt x="104871" y="10585"/>
                    <a:pt x="105061" y="10621"/>
                  </a:cubicBezTo>
                  <a:cubicBezTo>
                    <a:pt x="105538" y="10692"/>
                    <a:pt x="105680" y="10513"/>
                    <a:pt x="106097" y="10525"/>
                  </a:cubicBezTo>
                  <a:cubicBezTo>
                    <a:pt x="106264" y="10525"/>
                    <a:pt x="106478" y="10561"/>
                    <a:pt x="106633" y="10561"/>
                  </a:cubicBezTo>
                  <a:cubicBezTo>
                    <a:pt x="106788" y="10549"/>
                    <a:pt x="106823" y="10466"/>
                    <a:pt x="106645" y="10394"/>
                  </a:cubicBezTo>
                  <a:cubicBezTo>
                    <a:pt x="106538" y="10359"/>
                    <a:pt x="106442" y="10371"/>
                    <a:pt x="106335" y="10359"/>
                  </a:cubicBezTo>
                  <a:cubicBezTo>
                    <a:pt x="106240" y="10359"/>
                    <a:pt x="106097" y="10323"/>
                    <a:pt x="106038" y="10275"/>
                  </a:cubicBezTo>
                  <a:cubicBezTo>
                    <a:pt x="106014" y="10263"/>
                    <a:pt x="106014" y="10252"/>
                    <a:pt x="106014" y="10240"/>
                  </a:cubicBezTo>
                  <a:cubicBezTo>
                    <a:pt x="105990" y="10180"/>
                    <a:pt x="105978" y="10121"/>
                    <a:pt x="106061" y="10097"/>
                  </a:cubicBezTo>
                  <a:cubicBezTo>
                    <a:pt x="106109" y="10073"/>
                    <a:pt x="106192" y="10073"/>
                    <a:pt x="106264" y="10061"/>
                  </a:cubicBezTo>
                  <a:cubicBezTo>
                    <a:pt x="106716" y="10025"/>
                    <a:pt x="106681" y="9799"/>
                    <a:pt x="107074" y="9740"/>
                  </a:cubicBezTo>
                  <a:cubicBezTo>
                    <a:pt x="107431" y="9680"/>
                    <a:pt x="108026" y="9763"/>
                    <a:pt x="108562" y="9918"/>
                  </a:cubicBezTo>
                  <a:cubicBezTo>
                    <a:pt x="109181" y="10097"/>
                    <a:pt x="109562" y="10406"/>
                    <a:pt x="109919" y="10240"/>
                  </a:cubicBezTo>
                  <a:cubicBezTo>
                    <a:pt x="110014" y="10192"/>
                    <a:pt x="110086" y="10132"/>
                    <a:pt x="110229" y="10109"/>
                  </a:cubicBezTo>
                  <a:cubicBezTo>
                    <a:pt x="110383" y="10085"/>
                    <a:pt x="110633" y="10085"/>
                    <a:pt x="110622" y="10013"/>
                  </a:cubicBezTo>
                  <a:cubicBezTo>
                    <a:pt x="110622" y="9978"/>
                    <a:pt x="110586" y="9954"/>
                    <a:pt x="110586" y="9930"/>
                  </a:cubicBezTo>
                  <a:cubicBezTo>
                    <a:pt x="110562" y="9859"/>
                    <a:pt x="110693" y="9823"/>
                    <a:pt x="110836" y="9823"/>
                  </a:cubicBezTo>
                  <a:cubicBezTo>
                    <a:pt x="111086" y="9811"/>
                    <a:pt x="111407" y="9847"/>
                    <a:pt x="111729" y="9918"/>
                  </a:cubicBezTo>
                  <a:cubicBezTo>
                    <a:pt x="111693" y="10013"/>
                    <a:pt x="111562" y="10097"/>
                    <a:pt x="111372" y="10132"/>
                  </a:cubicBezTo>
                  <a:cubicBezTo>
                    <a:pt x="111300" y="10156"/>
                    <a:pt x="111229" y="10168"/>
                    <a:pt x="111193" y="10192"/>
                  </a:cubicBezTo>
                  <a:cubicBezTo>
                    <a:pt x="111145" y="10240"/>
                    <a:pt x="111229" y="10323"/>
                    <a:pt x="111265" y="10394"/>
                  </a:cubicBezTo>
                  <a:cubicBezTo>
                    <a:pt x="111312" y="10466"/>
                    <a:pt x="111300" y="10537"/>
                    <a:pt x="111145" y="10525"/>
                  </a:cubicBezTo>
                  <a:cubicBezTo>
                    <a:pt x="110991" y="10525"/>
                    <a:pt x="110764" y="10442"/>
                    <a:pt x="110622" y="10442"/>
                  </a:cubicBezTo>
                  <a:cubicBezTo>
                    <a:pt x="110550" y="10442"/>
                    <a:pt x="110514" y="10478"/>
                    <a:pt x="110491" y="10490"/>
                  </a:cubicBezTo>
                  <a:cubicBezTo>
                    <a:pt x="110336" y="10621"/>
                    <a:pt x="110217" y="10752"/>
                    <a:pt x="109919" y="10823"/>
                  </a:cubicBezTo>
                  <a:cubicBezTo>
                    <a:pt x="109657" y="10894"/>
                    <a:pt x="109324" y="10930"/>
                    <a:pt x="109229" y="11073"/>
                  </a:cubicBezTo>
                  <a:cubicBezTo>
                    <a:pt x="109169" y="11144"/>
                    <a:pt x="109181" y="11264"/>
                    <a:pt x="108967" y="11275"/>
                  </a:cubicBezTo>
                  <a:cubicBezTo>
                    <a:pt x="108895" y="11275"/>
                    <a:pt x="108788" y="11264"/>
                    <a:pt x="108717" y="11264"/>
                  </a:cubicBezTo>
                  <a:cubicBezTo>
                    <a:pt x="108419" y="11299"/>
                    <a:pt x="108788" y="11561"/>
                    <a:pt x="108621" y="11656"/>
                  </a:cubicBezTo>
                  <a:cubicBezTo>
                    <a:pt x="108550" y="11704"/>
                    <a:pt x="108371" y="11692"/>
                    <a:pt x="108240" y="11716"/>
                  </a:cubicBezTo>
                  <a:cubicBezTo>
                    <a:pt x="107895" y="11776"/>
                    <a:pt x="108014" y="12014"/>
                    <a:pt x="108240" y="12240"/>
                  </a:cubicBezTo>
                  <a:cubicBezTo>
                    <a:pt x="108848" y="12847"/>
                    <a:pt x="109360" y="13442"/>
                    <a:pt x="110098" y="14085"/>
                  </a:cubicBezTo>
                  <a:cubicBezTo>
                    <a:pt x="110181" y="14145"/>
                    <a:pt x="110288" y="14228"/>
                    <a:pt x="110443" y="14264"/>
                  </a:cubicBezTo>
                  <a:cubicBezTo>
                    <a:pt x="110562" y="14288"/>
                    <a:pt x="110622" y="14264"/>
                    <a:pt x="110669" y="14240"/>
                  </a:cubicBezTo>
                  <a:cubicBezTo>
                    <a:pt x="110764" y="14192"/>
                    <a:pt x="110848" y="14145"/>
                    <a:pt x="110943" y="14109"/>
                  </a:cubicBezTo>
                  <a:cubicBezTo>
                    <a:pt x="110991" y="14085"/>
                    <a:pt x="111026" y="14062"/>
                    <a:pt x="111014" y="14026"/>
                  </a:cubicBezTo>
                  <a:cubicBezTo>
                    <a:pt x="110991" y="13990"/>
                    <a:pt x="110919" y="13942"/>
                    <a:pt x="110860" y="13895"/>
                  </a:cubicBezTo>
                  <a:cubicBezTo>
                    <a:pt x="110764" y="13823"/>
                    <a:pt x="110681" y="13752"/>
                    <a:pt x="110693" y="13704"/>
                  </a:cubicBezTo>
                  <a:cubicBezTo>
                    <a:pt x="110717" y="13657"/>
                    <a:pt x="110848" y="13633"/>
                    <a:pt x="111003" y="13681"/>
                  </a:cubicBezTo>
                  <a:cubicBezTo>
                    <a:pt x="111074" y="13704"/>
                    <a:pt x="111145" y="13728"/>
                    <a:pt x="111205" y="13752"/>
                  </a:cubicBezTo>
                  <a:cubicBezTo>
                    <a:pt x="111467" y="13835"/>
                    <a:pt x="111634" y="13752"/>
                    <a:pt x="111574" y="13657"/>
                  </a:cubicBezTo>
                  <a:cubicBezTo>
                    <a:pt x="111515" y="13550"/>
                    <a:pt x="111336" y="13430"/>
                    <a:pt x="111265" y="13323"/>
                  </a:cubicBezTo>
                  <a:cubicBezTo>
                    <a:pt x="111181" y="13216"/>
                    <a:pt x="111300" y="13121"/>
                    <a:pt x="111550" y="13192"/>
                  </a:cubicBezTo>
                  <a:cubicBezTo>
                    <a:pt x="111812" y="13300"/>
                    <a:pt x="112157" y="13347"/>
                    <a:pt x="112312" y="13300"/>
                  </a:cubicBezTo>
                  <a:cubicBezTo>
                    <a:pt x="112467" y="13264"/>
                    <a:pt x="112419" y="13121"/>
                    <a:pt x="112205" y="13002"/>
                  </a:cubicBezTo>
                  <a:cubicBezTo>
                    <a:pt x="112146" y="12978"/>
                    <a:pt x="112086" y="12942"/>
                    <a:pt x="112050" y="12919"/>
                  </a:cubicBezTo>
                  <a:cubicBezTo>
                    <a:pt x="111907" y="12823"/>
                    <a:pt x="112003" y="12752"/>
                    <a:pt x="112146" y="12740"/>
                  </a:cubicBezTo>
                  <a:cubicBezTo>
                    <a:pt x="112288" y="12716"/>
                    <a:pt x="112491" y="12728"/>
                    <a:pt x="112610" y="12692"/>
                  </a:cubicBezTo>
                  <a:cubicBezTo>
                    <a:pt x="112729" y="12657"/>
                    <a:pt x="112729" y="12561"/>
                    <a:pt x="112527" y="12478"/>
                  </a:cubicBezTo>
                  <a:cubicBezTo>
                    <a:pt x="112455" y="12442"/>
                    <a:pt x="112384" y="12430"/>
                    <a:pt x="112312" y="12407"/>
                  </a:cubicBezTo>
                  <a:cubicBezTo>
                    <a:pt x="111896" y="12264"/>
                    <a:pt x="111979" y="12168"/>
                    <a:pt x="111907" y="12049"/>
                  </a:cubicBezTo>
                  <a:cubicBezTo>
                    <a:pt x="111836" y="11918"/>
                    <a:pt x="111598" y="11752"/>
                    <a:pt x="111443" y="11597"/>
                  </a:cubicBezTo>
                  <a:cubicBezTo>
                    <a:pt x="111253" y="11406"/>
                    <a:pt x="111205" y="11240"/>
                    <a:pt x="111288" y="11109"/>
                  </a:cubicBezTo>
                  <a:cubicBezTo>
                    <a:pt x="111324" y="11061"/>
                    <a:pt x="111395" y="10942"/>
                    <a:pt x="111550" y="10954"/>
                  </a:cubicBezTo>
                  <a:cubicBezTo>
                    <a:pt x="111741" y="10966"/>
                    <a:pt x="111884" y="11061"/>
                    <a:pt x="112086" y="11121"/>
                  </a:cubicBezTo>
                  <a:cubicBezTo>
                    <a:pt x="112122" y="11061"/>
                    <a:pt x="112146" y="10990"/>
                    <a:pt x="112253" y="10942"/>
                  </a:cubicBezTo>
                  <a:cubicBezTo>
                    <a:pt x="112348" y="10906"/>
                    <a:pt x="112538" y="10894"/>
                    <a:pt x="112765" y="10942"/>
                  </a:cubicBezTo>
                  <a:cubicBezTo>
                    <a:pt x="112777" y="11014"/>
                    <a:pt x="112824" y="11097"/>
                    <a:pt x="112931" y="11180"/>
                  </a:cubicBezTo>
                  <a:cubicBezTo>
                    <a:pt x="113241" y="11204"/>
                    <a:pt x="113443" y="11144"/>
                    <a:pt x="113431" y="11025"/>
                  </a:cubicBezTo>
                  <a:cubicBezTo>
                    <a:pt x="113431" y="10990"/>
                    <a:pt x="113408" y="10942"/>
                    <a:pt x="113431" y="10918"/>
                  </a:cubicBezTo>
                  <a:cubicBezTo>
                    <a:pt x="113491" y="10823"/>
                    <a:pt x="113860" y="10871"/>
                    <a:pt x="114182" y="10966"/>
                  </a:cubicBezTo>
                  <a:cubicBezTo>
                    <a:pt x="114515" y="11073"/>
                    <a:pt x="114836" y="11216"/>
                    <a:pt x="115039" y="11359"/>
                  </a:cubicBezTo>
                  <a:cubicBezTo>
                    <a:pt x="115110" y="11406"/>
                    <a:pt x="115170" y="11454"/>
                    <a:pt x="115265" y="11502"/>
                  </a:cubicBezTo>
                  <a:cubicBezTo>
                    <a:pt x="115420" y="11573"/>
                    <a:pt x="115622" y="11609"/>
                    <a:pt x="115753" y="11609"/>
                  </a:cubicBezTo>
                  <a:cubicBezTo>
                    <a:pt x="115884" y="11609"/>
                    <a:pt x="115967" y="11573"/>
                    <a:pt x="116039" y="11537"/>
                  </a:cubicBezTo>
                  <a:cubicBezTo>
                    <a:pt x="116348" y="11395"/>
                    <a:pt x="116491" y="11192"/>
                    <a:pt x="116777" y="11037"/>
                  </a:cubicBezTo>
                  <a:cubicBezTo>
                    <a:pt x="117039" y="10906"/>
                    <a:pt x="117468" y="10823"/>
                    <a:pt x="118099" y="10906"/>
                  </a:cubicBezTo>
                  <a:cubicBezTo>
                    <a:pt x="118265" y="10930"/>
                    <a:pt x="119813" y="11228"/>
                    <a:pt x="119825" y="11359"/>
                  </a:cubicBezTo>
                  <a:cubicBezTo>
                    <a:pt x="119789" y="11097"/>
                    <a:pt x="119087" y="10597"/>
                    <a:pt x="118277" y="10359"/>
                  </a:cubicBezTo>
                  <a:cubicBezTo>
                    <a:pt x="118075" y="10299"/>
                    <a:pt x="117884" y="10263"/>
                    <a:pt x="117682" y="10216"/>
                  </a:cubicBezTo>
                  <a:cubicBezTo>
                    <a:pt x="117480" y="10168"/>
                    <a:pt x="117265" y="10109"/>
                    <a:pt x="117110" y="10025"/>
                  </a:cubicBezTo>
                  <a:cubicBezTo>
                    <a:pt x="117039" y="9990"/>
                    <a:pt x="116991" y="9942"/>
                    <a:pt x="117015" y="9918"/>
                  </a:cubicBezTo>
                  <a:cubicBezTo>
                    <a:pt x="117039" y="9906"/>
                    <a:pt x="117122" y="9906"/>
                    <a:pt x="117206" y="9918"/>
                  </a:cubicBezTo>
                  <a:cubicBezTo>
                    <a:pt x="117491" y="9966"/>
                    <a:pt x="117813" y="10085"/>
                    <a:pt x="118123" y="10168"/>
                  </a:cubicBezTo>
                  <a:cubicBezTo>
                    <a:pt x="118504" y="10252"/>
                    <a:pt x="119575" y="10371"/>
                    <a:pt x="119468" y="10180"/>
                  </a:cubicBezTo>
                  <a:cubicBezTo>
                    <a:pt x="119444" y="10121"/>
                    <a:pt x="119313" y="10037"/>
                    <a:pt x="119194" y="9978"/>
                  </a:cubicBezTo>
                  <a:cubicBezTo>
                    <a:pt x="119075" y="9906"/>
                    <a:pt x="118956" y="9835"/>
                    <a:pt x="118920" y="9775"/>
                  </a:cubicBezTo>
                  <a:cubicBezTo>
                    <a:pt x="118885" y="9704"/>
                    <a:pt x="118968" y="9668"/>
                    <a:pt x="119111" y="9680"/>
                  </a:cubicBezTo>
                  <a:cubicBezTo>
                    <a:pt x="119194" y="9692"/>
                    <a:pt x="119301" y="9716"/>
                    <a:pt x="119396" y="9751"/>
                  </a:cubicBezTo>
                  <a:cubicBezTo>
                    <a:pt x="119718" y="9882"/>
                    <a:pt x="119575" y="10025"/>
                    <a:pt x="119885" y="10168"/>
                  </a:cubicBezTo>
                  <a:cubicBezTo>
                    <a:pt x="120123" y="10263"/>
                    <a:pt x="120373" y="10263"/>
                    <a:pt x="120528" y="10240"/>
                  </a:cubicBezTo>
                  <a:cubicBezTo>
                    <a:pt x="120670" y="10216"/>
                    <a:pt x="120885" y="10192"/>
                    <a:pt x="121135" y="10275"/>
                  </a:cubicBezTo>
                  <a:cubicBezTo>
                    <a:pt x="121504" y="10418"/>
                    <a:pt x="121468" y="10609"/>
                    <a:pt x="121837" y="10752"/>
                  </a:cubicBezTo>
                  <a:cubicBezTo>
                    <a:pt x="122028" y="10811"/>
                    <a:pt x="122206" y="10835"/>
                    <a:pt x="122373" y="10847"/>
                  </a:cubicBezTo>
                  <a:cubicBezTo>
                    <a:pt x="122623" y="10883"/>
                    <a:pt x="122921" y="10942"/>
                    <a:pt x="123206" y="11037"/>
                  </a:cubicBezTo>
                  <a:cubicBezTo>
                    <a:pt x="123433" y="11097"/>
                    <a:pt x="123683" y="11192"/>
                    <a:pt x="123897" y="11228"/>
                  </a:cubicBezTo>
                  <a:cubicBezTo>
                    <a:pt x="124099" y="11252"/>
                    <a:pt x="124207" y="11180"/>
                    <a:pt x="124004" y="11085"/>
                  </a:cubicBezTo>
                  <a:cubicBezTo>
                    <a:pt x="123933" y="11049"/>
                    <a:pt x="123849" y="11025"/>
                    <a:pt x="123778" y="11002"/>
                  </a:cubicBezTo>
                  <a:cubicBezTo>
                    <a:pt x="123635" y="10942"/>
                    <a:pt x="123540" y="10871"/>
                    <a:pt x="123552" y="10823"/>
                  </a:cubicBezTo>
                  <a:cubicBezTo>
                    <a:pt x="123564" y="10680"/>
                    <a:pt x="124588" y="10906"/>
                    <a:pt x="124850" y="10847"/>
                  </a:cubicBezTo>
                  <a:cubicBezTo>
                    <a:pt x="125326" y="10752"/>
                    <a:pt x="124016" y="10442"/>
                    <a:pt x="123635" y="10382"/>
                  </a:cubicBezTo>
                  <a:close/>
                  <a:moveTo>
                    <a:pt x="48126" y="12823"/>
                  </a:moveTo>
                  <a:cubicBezTo>
                    <a:pt x="47911" y="12788"/>
                    <a:pt x="47721" y="12692"/>
                    <a:pt x="47507" y="12716"/>
                  </a:cubicBezTo>
                  <a:cubicBezTo>
                    <a:pt x="47245" y="12740"/>
                    <a:pt x="47364" y="12919"/>
                    <a:pt x="47590" y="13002"/>
                  </a:cubicBezTo>
                  <a:cubicBezTo>
                    <a:pt x="47816" y="13085"/>
                    <a:pt x="48126" y="13157"/>
                    <a:pt x="48197" y="13276"/>
                  </a:cubicBezTo>
                  <a:cubicBezTo>
                    <a:pt x="48304" y="13430"/>
                    <a:pt x="47947" y="13550"/>
                    <a:pt x="48019" y="13704"/>
                  </a:cubicBezTo>
                  <a:cubicBezTo>
                    <a:pt x="48078" y="13800"/>
                    <a:pt x="48304" y="13883"/>
                    <a:pt x="48471" y="13966"/>
                  </a:cubicBezTo>
                  <a:cubicBezTo>
                    <a:pt x="48626" y="14062"/>
                    <a:pt x="48697" y="14204"/>
                    <a:pt x="48471" y="14240"/>
                  </a:cubicBezTo>
                  <a:cubicBezTo>
                    <a:pt x="48388" y="14252"/>
                    <a:pt x="48280" y="14240"/>
                    <a:pt x="48173" y="14240"/>
                  </a:cubicBezTo>
                  <a:cubicBezTo>
                    <a:pt x="47876" y="14240"/>
                    <a:pt x="47638" y="14371"/>
                    <a:pt x="47328" y="14335"/>
                  </a:cubicBezTo>
                  <a:cubicBezTo>
                    <a:pt x="46876" y="14300"/>
                    <a:pt x="46673" y="13966"/>
                    <a:pt x="46233" y="13978"/>
                  </a:cubicBezTo>
                  <a:cubicBezTo>
                    <a:pt x="46042" y="13990"/>
                    <a:pt x="45899" y="14062"/>
                    <a:pt x="45709" y="14050"/>
                  </a:cubicBezTo>
                  <a:cubicBezTo>
                    <a:pt x="45459" y="14050"/>
                    <a:pt x="45292" y="13931"/>
                    <a:pt x="45185" y="13835"/>
                  </a:cubicBezTo>
                  <a:cubicBezTo>
                    <a:pt x="44971" y="13621"/>
                    <a:pt x="44756" y="13383"/>
                    <a:pt x="44947" y="13192"/>
                  </a:cubicBezTo>
                  <a:cubicBezTo>
                    <a:pt x="45078" y="13073"/>
                    <a:pt x="45363" y="12978"/>
                    <a:pt x="45387" y="12847"/>
                  </a:cubicBezTo>
                  <a:cubicBezTo>
                    <a:pt x="45399" y="12680"/>
                    <a:pt x="45030" y="12538"/>
                    <a:pt x="44685" y="12442"/>
                  </a:cubicBezTo>
                  <a:cubicBezTo>
                    <a:pt x="44554" y="12395"/>
                    <a:pt x="44411" y="12359"/>
                    <a:pt x="44339" y="12287"/>
                  </a:cubicBezTo>
                  <a:cubicBezTo>
                    <a:pt x="44268" y="12216"/>
                    <a:pt x="44339" y="12133"/>
                    <a:pt x="44304" y="12049"/>
                  </a:cubicBezTo>
                  <a:cubicBezTo>
                    <a:pt x="44256" y="11906"/>
                    <a:pt x="43899" y="11811"/>
                    <a:pt x="43637" y="11704"/>
                  </a:cubicBezTo>
                  <a:cubicBezTo>
                    <a:pt x="43375" y="11597"/>
                    <a:pt x="43185" y="11406"/>
                    <a:pt x="43458" y="11323"/>
                  </a:cubicBezTo>
                  <a:cubicBezTo>
                    <a:pt x="43232" y="11168"/>
                    <a:pt x="43006" y="10966"/>
                    <a:pt x="43268" y="10835"/>
                  </a:cubicBezTo>
                  <a:cubicBezTo>
                    <a:pt x="43339" y="10799"/>
                    <a:pt x="43435" y="10787"/>
                    <a:pt x="43530" y="10763"/>
                  </a:cubicBezTo>
                  <a:cubicBezTo>
                    <a:pt x="43887" y="10668"/>
                    <a:pt x="45268" y="10549"/>
                    <a:pt x="45340" y="10394"/>
                  </a:cubicBezTo>
                  <a:cubicBezTo>
                    <a:pt x="45387" y="10299"/>
                    <a:pt x="45292" y="10204"/>
                    <a:pt x="45435" y="10132"/>
                  </a:cubicBezTo>
                  <a:cubicBezTo>
                    <a:pt x="45578" y="10073"/>
                    <a:pt x="45947" y="10132"/>
                    <a:pt x="45994" y="10228"/>
                  </a:cubicBezTo>
                  <a:cubicBezTo>
                    <a:pt x="46030" y="10299"/>
                    <a:pt x="45935" y="10406"/>
                    <a:pt x="46114" y="10430"/>
                  </a:cubicBezTo>
                  <a:cubicBezTo>
                    <a:pt x="46209" y="10454"/>
                    <a:pt x="46292" y="10430"/>
                    <a:pt x="46375" y="10418"/>
                  </a:cubicBezTo>
                  <a:cubicBezTo>
                    <a:pt x="46721" y="10371"/>
                    <a:pt x="47090" y="10513"/>
                    <a:pt x="47364" y="10633"/>
                  </a:cubicBezTo>
                  <a:cubicBezTo>
                    <a:pt x="47626" y="10752"/>
                    <a:pt x="47899" y="10883"/>
                    <a:pt x="47911" y="11037"/>
                  </a:cubicBezTo>
                  <a:cubicBezTo>
                    <a:pt x="47911" y="11180"/>
                    <a:pt x="47435" y="11287"/>
                    <a:pt x="47161" y="11168"/>
                  </a:cubicBezTo>
                  <a:cubicBezTo>
                    <a:pt x="47066" y="11133"/>
                    <a:pt x="47006" y="11073"/>
                    <a:pt x="46887" y="11061"/>
                  </a:cubicBezTo>
                  <a:cubicBezTo>
                    <a:pt x="46709" y="11037"/>
                    <a:pt x="46625" y="11133"/>
                    <a:pt x="46649" y="11204"/>
                  </a:cubicBezTo>
                  <a:cubicBezTo>
                    <a:pt x="46673" y="11275"/>
                    <a:pt x="46709" y="11359"/>
                    <a:pt x="46566" y="11395"/>
                  </a:cubicBezTo>
                  <a:cubicBezTo>
                    <a:pt x="46340" y="11454"/>
                    <a:pt x="45983" y="11275"/>
                    <a:pt x="45721" y="11323"/>
                  </a:cubicBezTo>
                  <a:cubicBezTo>
                    <a:pt x="45518" y="11359"/>
                    <a:pt x="45625" y="11502"/>
                    <a:pt x="45840" y="11561"/>
                  </a:cubicBezTo>
                  <a:cubicBezTo>
                    <a:pt x="46054" y="11621"/>
                    <a:pt x="46316" y="11633"/>
                    <a:pt x="46542" y="11680"/>
                  </a:cubicBezTo>
                  <a:cubicBezTo>
                    <a:pt x="47054" y="11787"/>
                    <a:pt x="47257" y="12109"/>
                    <a:pt x="46899" y="12252"/>
                  </a:cubicBezTo>
                  <a:cubicBezTo>
                    <a:pt x="47257" y="12216"/>
                    <a:pt x="47661" y="12192"/>
                    <a:pt x="48042" y="12240"/>
                  </a:cubicBezTo>
                  <a:cubicBezTo>
                    <a:pt x="48435" y="12287"/>
                    <a:pt x="48804" y="12430"/>
                    <a:pt x="48852" y="12597"/>
                  </a:cubicBezTo>
                  <a:cubicBezTo>
                    <a:pt x="48900" y="12752"/>
                    <a:pt x="48507" y="12895"/>
                    <a:pt x="48126" y="12823"/>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16"/>
            <p:cNvSpPr/>
            <p:nvPr/>
          </p:nvSpPr>
          <p:spPr>
            <a:xfrm>
              <a:off x="4394432" y="3180572"/>
              <a:ext cx="54528" cy="18336"/>
            </a:xfrm>
            <a:custGeom>
              <a:avLst/>
              <a:gdLst/>
              <a:ahLst/>
              <a:cxnLst/>
              <a:rect l="l" t="t" r="r" b="b"/>
              <a:pathLst>
                <a:path w="1704" h="573" extrusionOk="0">
                  <a:moveTo>
                    <a:pt x="691" y="298"/>
                  </a:moveTo>
                  <a:cubicBezTo>
                    <a:pt x="656" y="286"/>
                    <a:pt x="620" y="274"/>
                    <a:pt x="572" y="274"/>
                  </a:cubicBezTo>
                  <a:cubicBezTo>
                    <a:pt x="536" y="274"/>
                    <a:pt x="513" y="286"/>
                    <a:pt x="477" y="286"/>
                  </a:cubicBezTo>
                  <a:cubicBezTo>
                    <a:pt x="417" y="286"/>
                    <a:pt x="382" y="262"/>
                    <a:pt x="346" y="239"/>
                  </a:cubicBezTo>
                  <a:cubicBezTo>
                    <a:pt x="251" y="191"/>
                    <a:pt x="144" y="132"/>
                    <a:pt x="48" y="84"/>
                  </a:cubicBezTo>
                  <a:cubicBezTo>
                    <a:pt x="25" y="60"/>
                    <a:pt x="1" y="48"/>
                    <a:pt x="13" y="24"/>
                  </a:cubicBezTo>
                  <a:cubicBezTo>
                    <a:pt x="25" y="12"/>
                    <a:pt x="96" y="1"/>
                    <a:pt x="144" y="1"/>
                  </a:cubicBezTo>
                  <a:cubicBezTo>
                    <a:pt x="191" y="12"/>
                    <a:pt x="239" y="24"/>
                    <a:pt x="275" y="36"/>
                  </a:cubicBezTo>
                  <a:cubicBezTo>
                    <a:pt x="465" y="84"/>
                    <a:pt x="727" y="96"/>
                    <a:pt x="929" y="48"/>
                  </a:cubicBezTo>
                  <a:cubicBezTo>
                    <a:pt x="965" y="36"/>
                    <a:pt x="989" y="36"/>
                    <a:pt x="1025" y="36"/>
                  </a:cubicBezTo>
                  <a:cubicBezTo>
                    <a:pt x="1120" y="48"/>
                    <a:pt x="1084" y="120"/>
                    <a:pt x="1179" y="120"/>
                  </a:cubicBezTo>
                  <a:cubicBezTo>
                    <a:pt x="1227" y="120"/>
                    <a:pt x="1239" y="84"/>
                    <a:pt x="1275" y="72"/>
                  </a:cubicBezTo>
                  <a:cubicBezTo>
                    <a:pt x="1334" y="36"/>
                    <a:pt x="1489" y="36"/>
                    <a:pt x="1525" y="84"/>
                  </a:cubicBezTo>
                  <a:cubicBezTo>
                    <a:pt x="1549" y="108"/>
                    <a:pt x="1525" y="132"/>
                    <a:pt x="1525" y="155"/>
                  </a:cubicBezTo>
                  <a:cubicBezTo>
                    <a:pt x="1549" y="215"/>
                    <a:pt x="1703" y="262"/>
                    <a:pt x="1632" y="310"/>
                  </a:cubicBezTo>
                  <a:cubicBezTo>
                    <a:pt x="1608" y="334"/>
                    <a:pt x="1560" y="346"/>
                    <a:pt x="1537" y="358"/>
                  </a:cubicBezTo>
                  <a:cubicBezTo>
                    <a:pt x="1489" y="393"/>
                    <a:pt x="1549" y="429"/>
                    <a:pt x="1584" y="465"/>
                  </a:cubicBezTo>
                  <a:cubicBezTo>
                    <a:pt x="1632" y="489"/>
                    <a:pt x="1656" y="536"/>
                    <a:pt x="1584" y="560"/>
                  </a:cubicBezTo>
                  <a:cubicBezTo>
                    <a:pt x="1525" y="572"/>
                    <a:pt x="1441" y="560"/>
                    <a:pt x="1406" y="536"/>
                  </a:cubicBezTo>
                  <a:cubicBezTo>
                    <a:pt x="1358" y="513"/>
                    <a:pt x="1346" y="489"/>
                    <a:pt x="1310" y="465"/>
                  </a:cubicBezTo>
                  <a:cubicBezTo>
                    <a:pt x="1203" y="382"/>
                    <a:pt x="870" y="334"/>
                    <a:pt x="691" y="298"/>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6"/>
            <p:cNvSpPr/>
            <p:nvPr/>
          </p:nvSpPr>
          <p:spPr>
            <a:xfrm>
              <a:off x="4304512" y="3145532"/>
              <a:ext cx="37376" cy="26688"/>
            </a:xfrm>
            <a:custGeom>
              <a:avLst/>
              <a:gdLst/>
              <a:ahLst/>
              <a:cxnLst/>
              <a:rect l="l" t="t" r="r" b="b"/>
              <a:pathLst>
                <a:path w="1168" h="834" extrusionOk="0">
                  <a:moveTo>
                    <a:pt x="84" y="155"/>
                  </a:moveTo>
                  <a:cubicBezTo>
                    <a:pt x="48" y="155"/>
                    <a:pt x="13" y="167"/>
                    <a:pt x="13" y="191"/>
                  </a:cubicBezTo>
                  <a:cubicBezTo>
                    <a:pt x="1" y="214"/>
                    <a:pt x="120" y="226"/>
                    <a:pt x="156" y="250"/>
                  </a:cubicBezTo>
                  <a:cubicBezTo>
                    <a:pt x="179" y="262"/>
                    <a:pt x="156" y="286"/>
                    <a:pt x="168" y="310"/>
                  </a:cubicBezTo>
                  <a:cubicBezTo>
                    <a:pt x="179" y="322"/>
                    <a:pt x="215" y="334"/>
                    <a:pt x="251" y="357"/>
                  </a:cubicBezTo>
                  <a:cubicBezTo>
                    <a:pt x="406" y="429"/>
                    <a:pt x="144" y="560"/>
                    <a:pt x="251" y="655"/>
                  </a:cubicBezTo>
                  <a:cubicBezTo>
                    <a:pt x="263" y="679"/>
                    <a:pt x="298" y="691"/>
                    <a:pt x="322" y="715"/>
                  </a:cubicBezTo>
                  <a:cubicBezTo>
                    <a:pt x="346" y="738"/>
                    <a:pt x="322" y="774"/>
                    <a:pt x="382" y="798"/>
                  </a:cubicBezTo>
                  <a:cubicBezTo>
                    <a:pt x="453" y="834"/>
                    <a:pt x="584" y="810"/>
                    <a:pt x="656" y="774"/>
                  </a:cubicBezTo>
                  <a:cubicBezTo>
                    <a:pt x="727" y="750"/>
                    <a:pt x="787" y="703"/>
                    <a:pt x="870" y="679"/>
                  </a:cubicBezTo>
                  <a:cubicBezTo>
                    <a:pt x="894" y="679"/>
                    <a:pt x="918" y="667"/>
                    <a:pt x="941" y="667"/>
                  </a:cubicBezTo>
                  <a:cubicBezTo>
                    <a:pt x="1025" y="631"/>
                    <a:pt x="965" y="572"/>
                    <a:pt x="965" y="524"/>
                  </a:cubicBezTo>
                  <a:cubicBezTo>
                    <a:pt x="977" y="441"/>
                    <a:pt x="1168" y="369"/>
                    <a:pt x="1084" y="310"/>
                  </a:cubicBezTo>
                  <a:cubicBezTo>
                    <a:pt x="1072" y="286"/>
                    <a:pt x="1037" y="274"/>
                    <a:pt x="1037" y="262"/>
                  </a:cubicBezTo>
                  <a:cubicBezTo>
                    <a:pt x="1037" y="226"/>
                    <a:pt x="1132" y="214"/>
                    <a:pt x="1144" y="179"/>
                  </a:cubicBezTo>
                  <a:cubicBezTo>
                    <a:pt x="1168" y="119"/>
                    <a:pt x="906" y="119"/>
                    <a:pt x="894" y="60"/>
                  </a:cubicBezTo>
                  <a:cubicBezTo>
                    <a:pt x="882" y="36"/>
                    <a:pt x="906" y="24"/>
                    <a:pt x="882" y="12"/>
                  </a:cubicBezTo>
                  <a:cubicBezTo>
                    <a:pt x="858" y="0"/>
                    <a:pt x="822" y="0"/>
                    <a:pt x="799" y="0"/>
                  </a:cubicBezTo>
                  <a:cubicBezTo>
                    <a:pt x="549" y="0"/>
                    <a:pt x="310" y="107"/>
                    <a:pt x="84" y="155"/>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16"/>
            <p:cNvSpPr/>
            <p:nvPr/>
          </p:nvSpPr>
          <p:spPr>
            <a:xfrm>
              <a:off x="4309856" y="3118844"/>
              <a:ext cx="26336" cy="23648"/>
            </a:xfrm>
            <a:custGeom>
              <a:avLst/>
              <a:gdLst/>
              <a:ahLst/>
              <a:cxnLst/>
              <a:rect l="l" t="t" r="r" b="b"/>
              <a:pathLst>
                <a:path w="823" h="739" extrusionOk="0">
                  <a:moveTo>
                    <a:pt x="191" y="298"/>
                  </a:moveTo>
                  <a:cubicBezTo>
                    <a:pt x="143" y="310"/>
                    <a:pt x="84" y="310"/>
                    <a:pt x="60" y="334"/>
                  </a:cubicBezTo>
                  <a:cubicBezTo>
                    <a:pt x="1" y="358"/>
                    <a:pt x="24" y="394"/>
                    <a:pt x="60" y="429"/>
                  </a:cubicBezTo>
                  <a:cubicBezTo>
                    <a:pt x="108" y="453"/>
                    <a:pt x="155" y="477"/>
                    <a:pt x="143" y="513"/>
                  </a:cubicBezTo>
                  <a:cubicBezTo>
                    <a:pt x="143" y="537"/>
                    <a:pt x="96" y="560"/>
                    <a:pt x="60" y="584"/>
                  </a:cubicBezTo>
                  <a:cubicBezTo>
                    <a:pt x="36" y="608"/>
                    <a:pt x="12" y="644"/>
                    <a:pt x="60" y="667"/>
                  </a:cubicBezTo>
                  <a:cubicBezTo>
                    <a:pt x="143" y="691"/>
                    <a:pt x="298" y="644"/>
                    <a:pt x="382" y="667"/>
                  </a:cubicBezTo>
                  <a:cubicBezTo>
                    <a:pt x="417" y="679"/>
                    <a:pt x="429" y="703"/>
                    <a:pt x="465" y="715"/>
                  </a:cubicBezTo>
                  <a:cubicBezTo>
                    <a:pt x="524" y="739"/>
                    <a:pt x="643" y="715"/>
                    <a:pt x="679" y="679"/>
                  </a:cubicBezTo>
                  <a:cubicBezTo>
                    <a:pt x="727" y="656"/>
                    <a:pt x="715" y="620"/>
                    <a:pt x="703" y="584"/>
                  </a:cubicBezTo>
                  <a:cubicBezTo>
                    <a:pt x="679" y="548"/>
                    <a:pt x="655" y="513"/>
                    <a:pt x="679" y="477"/>
                  </a:cubicBezTo>
                  <a:cubicBezTo>
                    <a:pt x="703" y="441"/>
                    <a:pt x="786" y="394"/>
                    <a:pt x="810" y="358"/>
                  </a:cubicBezTo>
                  <a:cubicBezTo>
                    <a:pt x="822" y="286"/>
                    <a:pt x="679" y="239"/>
                    <a:pt x="691" y="167"/>
                  </a:cubicBezTo>
                  <a:cubicBezTo>
                    <a:pt x="691" y="156"/>
                    <a:pt x="703" y="144"/>
                    <a:pt x="703" y="120"/>
                  </a:cubicBezTo>
                  <a:cubicBezTo>
                    <a:pt x="703" y="108"/>
                    <a:pt x="691" y="96"/>
                    <a:pt x="667" y="96"/>
                  </a:cubicBezTo>
                  <a:cubicBezTo>
                    <a:pt x="524" y="1"/>
                    <a:pt x="501" y="120"/>
                    <a:pt x="477" y="144"/>
                  </a:cubicBezTo>
                  <a:cubicBezTo>
                    <a:pt x="429" y="215"/>
                    <a:pt x="382" y="275"/>
                    <a:pt x="191" y="298"/>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16"/>
            <p:cNvSpPr/>
            <p:nvPr/>
          </p:nvSpPr>
          <p:spPr>
            <a:xfrm>
              <a:off x="5143488" y="3846172"/>
              <a:ext cx="172224" cy="249216"/>
            </a:xfrm>
            <a:custGeom>
              <a:avLst/>
              <a:gdLst/>
              <a:ahLst/>
              <a:cxnLst/>
              <a:rect l="l" t="t" r="r" b="b"/>
              <a:pathLst>
                <a:path w="5382" h="7788" extrusionOk="0">
                  <a:moveTo>
                    <a:pt x="3739" y="1132"/>
                  </a:moveTo>
                  <a:cubicBezTo>
                    <a:pt x="3727" y="1203"/>
                    <a:pt x="3715" y="1275"/>
                    <a:pt x="3620" y="1322"/>
                  </a:cubicBezTo>
                  <a:cubicBezTo>
                    <a:pt x="3501" y="1382"/>
                    <a:pt x="3298" y="1370"/>
                    <a:pt x="3144" y="1406"/>
                  </a:cubicBezTo>
                  <a:cubicBezTo>
                    <a:pt x="2679" y="1525"/>
                    <a:pt x="3084" y="2025"/>
                    <a:pt x="2632" y="2156"/>
                  </a:cubicBezTo>
                  <a:cubicBezTo>
                    <a:pt x="2370" y="2239"/>
                    <a:pt x="2001" y="2132"/>
                    <a:pt x="1715" y="2191"/>
                  </a:cubicBezTo>
                  <a:cubicBezTo>
                    <a:pt x="1429" y="2239"/>
                    <a:pt x="1334" y="2418"/>
                    <a:pt x="1120" y="2525"/>
                  </a:cubicBezTo>
                  <a:cubicBezTo>
                    <a:pt x="774" y="2692"/>
                    <a:pt x="119" y="2715"/>
                    <a:pt x="60" y="2965"/>
                  </a:cubicBezTo>
                  <a:cubicBezTo>
                    <a:pt x="12" y="3132"/>
                    <a:pt x="286" y="3299"/>
                    <a:pt x="465" y="3454"/>
                  </a:cubicBezTo>
                  <a:cubicBezTo>
                    <a:pt x="929" y="3835"/>
                    <a:pt x="953" y="4347"/>
                    <a:pt x="512" y="4692"/>
                  </a:cubicBezTo>
                  <a:cubicBezTo>
                    <a:pt x="381" y="4787"/>
                    <a:pt x="215" y="4882"/>
                    <a:pt x="119" y="4989"/>
                  </a:cubicBezTo>
                  <a:cubicBezTo>
                    <a:pt x="24" y="5108"/>
                    <a:pt x="0" y="5251"/>
                    <a:pt x="12" y="5382"/>
                  </a:cubicBezTo>
                  <a:cubicBezTo>
                    <a:pt x="24" y="6156"/>
                    <a:pt x="631" y="6966"/>
                    <a:pt x="1655" y="7585"/>
                  </a:cubicBezTo>
                  <a:cubicBezTo>
                    <a:pt x="1739" y="7633"/>
                    <a:pt x="1834" y="7692"/>
                    <a:pt x="1941" y="7716"/>
                  </a:cubicBezTo>
                  <a:cubicBezTo>
                    <a:pt x="2227" y="7787"/>
                    <a:pt x="2513" y="7692"/>
                    <a:pt x="2703" y="7585"/>
                  </a:cubicBezTo>
                  <a:cubicBezTo>
                    <a:pt x="3691" y="7037"/>
                    <a:pt x="3691" y="6121"/>
                    <a:pt x="4037" y="5359"/>
                  </a:cubicBezTo>
                  <a:cubicBezTo>
                    <a:pt x="4275" y="4847"/>
                    <a:pt x="4680" y="4382"/>
                    <a:pt x="4680" y="3846"/>
                  </a:cubicBezTo>
                  <a:cubicBezTo>
                    <a:pt x="4668" y="3704"/>
                    <a:pt x="4644" y="3549"/>
                    <a:pt x="4715" y="3418"/>
                  </a:cubicBezTo>
                  <a:cubicBezTo>
                    <a:pt x="4822" y="3239"/>
                    <a:pt x="5144" y="3096"/>
                    <a:pt x="5061" y="2894"/>
                  </a:cubicBezTo>
                  <a:cubicBezTo>
                    <a:pt x="4977" y="2680"/>
                    <a:pt x="4453" y="2489"/>
                    <a:pt x="4560" y="2299"/>
                  </a:cubicBezTo>
                  <a:cubicBezTo>
                    <a:pt x="4632" y="2156"/>
                    <a:pt x="5072" y="2156"/>
                    <a:pt x="5227" y="2299"/>
                  </a:cubicBezTo>
                  <a:cubicBezTo>
                    <a:pt x="5382" y="2251"/>
                    <a:pt x="5358" y="2120"/>
                    <a:pt x="5275" y="2013"/>
                  </a:cubicBezTo>
                  <a:cubicBezTo>
                    <a:pt x="5192" y="1918"/>
                    <a:pt x="5072" y="1822"/>
                    <a:pt x="5037" y="1715"/>
                  </a:cubicBezTo>
                  <a:cubicBezTo>
                    <a:pt x="5001" y="1608"/>
                    <a:pt x="5084" y="1513"/>
                    <a:pt x="5096" y="1406"/>
                  </a:cubicBezTo>
                  <a:cubicBezTo>
                    <a:pt x="5144" y="1168"/>
                    <a:pt x="4870" y="918"/>
                    <a:pt x="4596" y="703"/>
                  </a:cubicBezTo>
                  <a:cubicBezTo>
                    <a:pt x="3775" y="1"/>
                    <a:pt x="3751" y="822"/>
                    <a:pt x="3739" y="1132"/>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6"/>
            <p:cNvSpPr/>
            <p:nvPr/>
          </p:nvSpPr>
          <p:spPr>
            <a:xfrm>
              <a:off x="6282304" y="3648060"/>
              <a:ext cx="334144" cy="193952"/>
            </a:xfrm>
            <a:custGeom>
              <a:avLst/>
              <a:gdLst/>
              <a:ahLst/>
              <a:cxnLst/>
              <a:rect l="l" t="t" r="r" b="b"/>
              <a:pathLst>
                <a:path w="10442" h="6061" extrusionOk="0">
                  <a:moveTo>
                    <a:pt x="214" y="36"/>
                  </a:moveTo>
                  <a:cubicBezTo>
                    <a:pt x="0" y="203"/>
                    <a:pt x="357" y="501"/>
                    <a:pt x="762" y="703"/>
                  </a:cubicBezTo>
                  <a:cubicBezTo>
                    <a:pt x="1024" y="834"/>
                    <a:pt x="1310" y="953"/>
                    <a:pt x="1572" y="1072"/>
                  </a:cubicBezTo>
                  <a:cubicBezTo>
                    <a:pt x="1798" y="1191"/>
                    <a:pt x="1989" y="1310"/>
                    <a:pt x="2215" y="1429"/>
                  </a:cubicBezTo>
                  <a:cubicBezTo>
                    <a:pt x="2405" y="1536"/>
                    <a:pt x="2596" y="1644"/>
                    <a:pt x="2655" y="1763"/>
                  </a:cubicBezTo>
                  <a:cubicBezTo>
                    <a:pt x="2679" y="1810"/>
                    <a:pt x="2679" y="1858"/>
                    <a:pt x="2739" y="1905"/>
                  </a:cubicBezTo>
                  <a:cubicBezTo>
                    <a:pt x="2810" y="1953"/>
                    <a:pt x="2917" y="1977"/>
                    <a:pt x="3024" y="2001"/>
                  </a:cubicBezTo>
                  <a:cubicBezTo>
                    <a:pt x="3727" y="2179"/>
                    <a:pt x="3917" y="2477"/>
                    <a:pt x="4203" y="2787"/>
                  </a:cubicBezTo>
                  <a:cubicBezTo>
                    <a:pt x="4489" y="3108"/>
                    <a:pt x="4965" y="3418"/>
                    <a:pt x="5525" y="3656"/>
                  </a:cubicBezTo>
                  <a:cubicBezTo>
                    <a:pt x="5679" y="3715"/>
                    <a:pt x="5846" y="3775"/>
                    <a:pt x="5906" y="3858"/>
                  </a:cubicBezTo>
                  <a:cubicBezTo>
                    <a:pt x="5941" y="3906"/>
                    <a:pt x="5941" y="3953"/>
                    <a:pt x="5965" y="3989"/>
                  </a:cubicBezTo>
                  <a:cubicBezTo>
                    <a:pt x="6013" y="4120"/>
                    <a:pt x="6203" y="4239"/>
                    <a:pt x="6382" y="4358"/>
                  </a:cubicBezTo>
                  <a:cubicBezTo>
                    <a:pt x="6942" y="4715"/>
                    <a:pt x="7501" y="5073"/>
                    <a:pt x="8061" y="5442"/>
                  </a:cubicBezTo>
                  <a:cubicBezTo>
                    <a:pt x="8418" y="5668"/>
                    <a:pt x="8847" y="5870"/>
                    <a:pt x="9311" y="6025"/>
                  </a:cubicBezTo>
                  <a:cubicBezTo>
                    <a:pt x="9370" y="6037"/>
                    <a:pt x="9418" y="6049"/>
                    <a:pt x="9466" y="6049"/>
                  </a:cubicBezTo>
                  <a:cubicBezTo>
                    <a:pt x="9513" y="6061"/>
                    <a:pt x="9549" y="6037"/>
                    <a:pt x="9537" y="6013"/>
                  </a:cubicBezTo>
                  <a:cubicBezTo>
                    <a:pt x="9537" y="6001"/>
                    <a:pt x="9525" y="5989"/>
                    <a:pt x="9513" y="5977"/>
                  </a:cubicBezTo>
                  <a:cubicBezTo>
                    <a:pt x="9489" y="5942"/>
                    <a:pt x="9513" y="5918"/>
                    <a:pt x="9549" y="5906"/>
                  </a:cubicBezTo>
                  <a:cubicBezTo>
                    <a:pt x="9597" y="5894"/>
                    <a:pt x="9668" y="5906"/>
                    <a:pt x="9716" y="5930"/>
                  </a:cubicBezTo>
                  <a:cubicBezTo>
                    <a:pt x="9775" y="5954"/>
                    <a:pt x="9823" y="5989"/>
                    <a:pt x="9882" y="6013"/>
                  </a:cubicBezTo>
                  <a:cubicBezTo>
                    <a:pt x="9942" y="6037"/>
                    <a:pt x="10025" y="6061"/>
                    <a:pt x="10085" y="6049"/>
                  </a:cubicBezTo>
                  <a:cubicBezTo>
                    <a:pt x="10144" y="6049"/>
                    <a:pt x="10192" y="6025"/>
                    <a:pt x="10192" y="5989"/>
                  </a:cubicBezTo>
                  <a:cubicBezTo>
                    <a:pt x="10180" y="5966"/>
                    <a:pt x="10156" y="5930"/>
                    <a:pt x="10156" y="5906"/>
                  </a:cubicBezTo>
                  <a:cubicBezTo>
                    <a:pt x="10156" y="5870"/>
                    <a:pt x="10192" y="5846"/>
                    <a:pt x="10251" y="5870"/>
                  </a:cubicBezTo>
                  <a:cubicBezTo>
                    <a:pt x="10275" y="5870"/>
                    <a:pt x="10299" y="5882"/>
                    <a:pt x="10335" y="5894"/>
                  </a:cubicBezTo>
                  <a:cubicBezTo>
                    <a:pt x="10394" y="5906"/>
                    <a:pt x="10442" y="5894"/>
                    <a:pt x="10430" y="5858"/>
                  </a:cubicBezTo>
                  <a:cubicBezTo>
                    <a:pt x="10430" y="5787"/>
                    <a:pt x="10240" y="5656"/>
                    <a:pt x="10192" y="5585"/>
                  </a:cubicBezTo>
                  <a:cubicBezTo>
                    <a:pt x="10120" y="5477"/>
                    <a:pt x="10061" y="5358"/>
                    <a:pt x="10144" y="5287"/>
                  </a:cubicBezTo>
                  <a:cubicBezTo>
                    <a:pt x="10156" y="5263"/>
                    <a:pt x="10192" y="5251"/>
                    <a:pt x="10192" y="5227"/>
                  </a:cubicBezTo>
                  <a:cubicBezTo>
                    <a:pt x="10192" y="5204"/>
                    <a:pt x="10168" y="5168"/>
                    <a:pt x="10120" y="5144"/>
                  </a:cubicBezTo>
                  <a:cubicBezTo>
                    <a:pt x="10073" y="5108"/>
                    <a:pt x="9990" y="5084"/>
                    <a:pt x="9930" y="5061"/>
                  </a:cubicBezTo>
                  <a:cubicBezTo>
                    <a:pt x="9644" y="4942"/>
                    <a:pt x="9704" y="4858"/>
                    <a:pt x="9644" y="4739"/>
                  </a:cubicBezTo>
                  <a:cubicBezTo>
                    <a:pt x="9609" y="4692"/>
                    <a:pt x="9525" y="4620"/>
                    <a:pt x="9418" y="4596"/>
                  </a:cubicBezTo>
                  <a:cubicBezTo>
                    <a:pt x="9299" y="4572"/>
                    <a:pt x="9251" y="4632"/>
                    <a:pt x="9132" y="4608"/>
                  </a:cubicBezTo>
                  <a:cubicBezTo>
                    <a:pt x="8989" y="4584"/>
                    <a:pt x="8954" y="4477"/>
                    <a:pt x="8847" y="4406"/>
                  </a:cubicBezTo>
                  <a:cubicBezTo>
                    <a:pt x="8811" y="4382"/>
                    <a:pt x="8751" y="4358"/>
                    <a:pt x="8716" y="4334"/>
                  </a:cubicBezTo>
                  <a:cubicBezTo>
                    <a:pt x="8585" y="4263"/>
                    <a:pt x="8501" y="4168"/>
                    <a:pt x="8501" y="4096"/>
                  </a:cubicBezTo>
                  <a:cubicBezTo>
                    <a:pt x="8501" y="4049"/>
                    <a:pt x="8525" y="4001"/>
                    <a:pt x="8454" y="3953"/>
                  </a:cubicBezTo>
                  <a:cubicBezTo>
                    <a:pt x="8358" y="3894"/>
                    <a:pt x="8215" y="3918"/>
                    <a:pt x="8132" y="3941"/>
                  </a:cubicBezTo>
                  <a:cubicBezTo>
                    <a:pt x="8013" y="3906"/>
                    <a:pt x="7882" y="3870"/>
                    <a:pt x="7775" y="3822"/>
                  </a:cubicBezTo>
                  <a:cubicBezTo>
                    <a:pt x="7656" y="3775"/>
                    <a:pt x="7561" y="3715"/>
                    <a:pt x="7537" y="3644"/>
                  </a:cubicBezTo>
                  <a:cubicBezTo>
                    <a:pt x="7525" y="3596"/>
                    <a:pt x="7561" y="3560"/>
                    <a:pt x="7561" y="3513"/>
                  </a:cubicBezTo>
                  <a:cubicBezTo>
                    <a:pt x="7549" y="3358"/>
                    <a:pt x="7215" y="3191"/>
                    <a:pt x="6965" y="3072"/>
                  </a:cubicBezTo>
                  <a:cubicBezTo>
                    <a:pt x="6739" y="2965"/>
                    <a:pt x="6227" y="2810"/>
                    <a:pt x="6120" y="2679"/>
                  </a:cubicBezTo>
                  <a:cubicBezTo>
                    <a:pt x="6096" y="2644"/>
                    <a:pt x="6084" y="2608"/>
                    <a:pt x="6060" y="2584"/>
                  </a:cubicBezTo>
                  <a:cubicBezTo>
                    <a:pt x="5929" y="2441"/>
                    <a:pt x="5537" y="2358"/>
                    <a:pt x="5382" y="2215"/>
                  </a:cubicBezTo>
                  <a:cubicBezTo>
                    <a:pt x="5334" y="2179"/>
                    <a:pt x="5310" y="2132"/>
                    <a:pt x="5251" y="2108"/>
                  </a:cubicBezTo>
                  <a:cubicBezTo>
                    <a:pt x="5096" y="2036"/>
                    <a:pt x="4882" y="2072"/>
                    <a:pt x="4727" y="2013"/>
                  </a:cubicBezTo>
                  <a:cubicBezTo>
                    <a:pt x="4691" y="1989"/>
                    <a:pt x="4667" y="1977"/>
                    <a:pt x="4644" y="1953"/>
                  </a:cubicBezTo>
                  <a:cubicBezTo>
                    <a:pt x="4572" y="1894"/>
                    <a:pt x="4501" y="1834"/>
                    <a:pt x="4453" y="1763"/>
                  </a:cubicBezTo>
                  <a:cubicBezTo>
                    <a:pt x="4441" y="1739"/>
                    <a:pt x="4429" y="1703"/>
                    <a:pt x="4394" y="1667"/>
                  </a:cubicBezTo>
                  <a:cubicBezTo>
                    <a:pt x="4370" y="1644"/>
                    <a:pt x="4322" y="1608"/>
                    <a:pt x="4263" y="1584"/>
                  </a:cubicBezTo>
                  <a:cubicBezTo>
                    <a:pt x="4203" y="1572"/>
                    <a:pt x="4132" y="1560"/>
                    <a:pt x="4096" y="1536"/>
                  </a:cubicBezTo>
                  <a:cubicBezTo>
                    <a:pt x="4013" y="1513"/>
                    <a:pt x="3965" y="1501"/>
                    <a:pt x="3905" y="1453"/>
                  </a:cubicBezTo>
                  <a:cubicBezTo>
                    <a:pt x="3870" y="1441"/>
                    <a:pt x="3858" y="1405"/>
                    <a:pt x="3822" y="1394"/>
                  </a:cubicBezTo>
                  <a:cubicBezTo>
                    <a:pt x="3703" y="1298"/>
                    <a:pt x="3465" y="1274"/>
                    <a:pt x="3298" y="1203"/>
                  </a:cubicBezTo>
                  <a:cubicBezTo>
                    <a:pt x="3012" y="1084"/>
                    <a:pt x="2953" y="882"/>
                    <a:pt x="2655" y="786"/>
                  </a:cubicBezTo>
                  <a:cubicBezTo>
                    <a:pt x="2584" y="762"/>
                    <a:pt x="2500" y="751"/>
                    <a:pt x="2429" y="715"/>
                  </a:cubicBezTo>
                  <a:cubicBezTo>
                    <a:pt x="2322" y="667"/>
                    <a:pt x="2286" y="596"/>
                    <a:pt x="2215" y="536"/>
                  </a:cubicBezTo>
                  <a:cubicBezTo>
                    <a:pt x="2060" y="417"/>
                    <a:pt x="1762" y="346"/>
                    <a:pt x="1512" y="310"/>
                  </a:cubicBezTo>
                  <a:cubicBezTo>
                    <a:pt x="1250" y="286"/>
                    <a:pt x="988" y="262"/>
                    <a:pt x="762" y="167"/>
                  </a:cubicBezTo>
                  <a:cubicBezTo>
                    <a:pt x="667" y="120"/>
                    <a:pt x="584" y="72"/>
                    <a:pt x="488" y="36"/>
                  </a:cubicBezTo>
                  <a:cubicBezTo>
                    <a:pt x="393" y="12"/>
                    <a:pt x="250" y="0"/>
                    <a:pt x="214" y="36"/>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6"/>
            <p:cNvSpPr/>
            <p:nvPr/>
          </p:nvSpPr>
          <p:spPr>
            <a:xfrm>
              <a:off x="6635104" y="3687676"/>
              <a:ext cx="223296" cy="152448"/>
            </a:xfrm>
            <a:custGeom>
              <a:avLst/>
              <a:gdLst/>
              <a:ahLst/>
              <a:cxnLst/>
              <a:rect l="l" t="t" r="r" b="b"/>
              <a:pathLst>
                <a:path w="6978" h="4764" extrusionOk="0">
                  <a:moveTo>
                    <a:pt x="3489" y="406"/>
                  </a:moveTo>
                  <a:cubicBezTo>
                    <a:pt x="3489" y="441"/>
                    <a:pt x="3608" y="489"/>
                    <a:pt x="3691" y="501"/>
                  </a:cubicBezTo>
                  <a:cubicBezTo>
                    <a:pt x="3775" y="513"/>
                    <a:pt x="3870" y="525"/>
                    <a:pt x="3953" y="548"/>
                  </a:cubicBezTo>
                  <a:cubicBezTo>
                    <a:pt x="4048" y="596"/>
                    <a:pt x="4072" y="656"/>
                    <a:pt x="4037" y="691"/>
                  </a:cubicBezTo>
                  <a:cubicBezTo>
                    <a:pt x="4013" y="727"/>
                    <a:pt x="3929" y="739"/>
                    <a:pt x="3858" y="751"/>
                  </a:cubicBezTo>
                  <a:cubicBezTo>
                    <a:pt x="3632" y="798"/>
                    <a:pt x="3406" y="834"/>
                    <a:pt x="3191" y="870"/>
                  </a:cubicBezTo>
                  <a:cubicBezTo>
                    <a:pt x="3013" y="894"/>
                    <a:pt x="2834" y="929"/>
                    <a:pt x="2798" y="1037"/>
                  </a:cubicBezTo>
                  <a:cubicBezTo>
                    <a:pt x="2786" y="1072"/>
                    <a:pt x="2810" y="1132"/>
                    <a:pt x="2798" y="1179"/>
                  </a:cubicBezTo>
                  <a:cubicBezTo>
                    <a:pt x="2739" y="1489"/>
                    <a:pt x="1501" y="1239"/>
                    <a:pt x="1393" y="1537"/>
                  </a:cubicBezTo>
                  <a:cubicBezTo>
                    <a:pt x="1358" y="1620"/>
                    <a:pt x="1429" y="1727"/>
                    <a:pt x="1429" y="1810"/>
                  </a:cubicBezTo>
                  <a:cubicBezTo>
                    <a:pt x="1417" y="1906"/>
                    <a:pt x="1262" y="1965"/>
                    <a:pt x="1072" y="1906"/>
                  </a:cubicBezTo>
                  <a:cubicBezTo>
                    <a:pt x="917" y="1846"/>
                    <a:pt x="846" y="1751"/>
                    <a:pt x="715" y="1680"/>
                  </a:cubicBezTo>
                  <a:cubicBezTo>
                    <a:pt x="500" y="1560"/>
                    <a:pt x="179" y="1572"/>
                    <a:pt x="84" y="1668"/>
                  </a:cubicBezTo>
                  <a:cubicBezTo>
                    <a:pt x="0" y="1763"/>
                    <a:pt x="60" y="1906"/>
                    <a:pt x="131" y="2037"/>
                  </a:cubicBezTo>
                  <a:cubicBezTo>
                    <a:pt x="334" y="2442"/>
                    <a:pt x="512" y="2739"/>
                    <a:pt x="1012" y="3156"/>
                  </a:cubicBezTo>
                  <a:cubicBezTo>
                    <a:pt x="1036" y="3180"/>
                    <a:pt x="1060" y="3204"/>
                    <a:pt x="1096" y="3215"/>
                  </a:cubicBezTo>
                  <a:cubicBezTo>
                    <a:pt x="1239" y="3287"/>
                    <a:pt x="1370" y="3239"/>
                    <a:pt x="1429" y="3180"/>
                  </a:cubicBezTo>
                  <a:cubicBezTo>
                    <a:pt x="1679" y="3477"/>
                    <a:pt x="1941" y="3787"/>
                    <a:pt x="2203" y="4096"/>
                  </a:cubicBezTo>
                  <a:cubicBezTo>
                    <a:pt x="2346" y="4061"/>
                    <a:pt x="2501" y="4037"/>
                    <a:pt x="2691" y="4049"/>
                  </a:cubicBezTo>
                  <a:cubicBezTo>
                    <a:pt x="2870" y="4073"/>
                    <a:pt x="3108" y="4132"/>
                    <a:pt x="3239" y="4239"/>
                  </a:cubicBezTo>
                  <a:cubicBezTo>
                    <a:pt x="3322" y="4299"/>
                    <a:pt x="3370" y="4370"/>
                    <a:pt x="3489" y="4406"/>
                  </a:cubicBezTo>
                  <a:cubicBezTo>
                    <a:pt x="3548" y="4430"/>
                    <a:pt x="3620" y="4430"/>
                    <a:pt x="3679" y="4430"/>
                  </a:cubicBezTo>
                  <a:cubicBezTo>
                    <a:pt x="3906" y="4442"/>
                    <a:pt x="4108" y="4418"/>
                    <a:pt x="4287" y="4370"/>
                  </a:cubicBezTo>
                  <a:cubicBezTo>
                    <a:pt x="4394" y="4347"/>
                    <a:pt x="4489" y="4311"/>
                    <a:pt x="4620" y="4311"/>
                  </a:cubicBezTo>
                  <a:cubicBezTo>
                    <a:pt x="4751" y="4311"/>
                    <a:pt x="4941" y="4347"/>
                    <a:pt x="5049" y="4430"/>
                  </a:cubicBezTo>
                  <a:cubicBezTo>
                    <a:pt x="5156" y="4501"/>
                    <a:pt x="5180" y="4608"/>
                    <a:pt x="5322" y="4668"/>
                  </a:cubicBezTo>
                  <a:cubicBezTo>
                    <a:pt x="5477" y="4716"/>
                    <a:pt x="5596" y="4680"/>
                    <a:pt x="5751" y="4704"/>
                  </a:cubicBezTo>
                  <a:cubicBezTo>
                    <a:pt x="5823" y="4728"/>
                    <a:pt x="5906" y="4751"/>
                    <a:pt x="5965" y="4751"/>
                  </a:cubicBezTo>
                  <a:cubicBezTo>
                    <a:pt x="6073" y="4763"/>
                    <a:pt x="6073" y="4692"/>
                    <a:pt x="6084" y="4644"/>
                  </a:cubicBezTo>
                  <a:cubicBezTo>
                    <a:pt x="6132" y="4430"/>
                    <a:pt x="6739" y="4466"/>
                    <a:pt x="6811" y="4263"/>
                  </a:cubicBezTo>
                  <a:cubicBezTo>
                    <a:pt x="6858" y="4108"/>
                    <a:pt x="6573" y="3882"/>
                    <a:pt x="6656" y="3739"/>
                  </a:cubicBezTo>
                  <a:cubicBezTo>
                    <a:pt x="6704" y="3668"/>
                    <a:pt x="6846" y="3632"/>
                    <a:pt x="6882" y="3561"/>
                  </a:cubicBezTo>
                  <a:cubicBezTo>
                    <a:pt x="6942" y="3382"/>
                    <a:pt x="6394" y="3061"/>
                    <a:pt x="6573" y="2918"/>
                  </a:cubicBezTo>
                  <a:cubicBezTo>
                    <a:pt x="6680" y="2846"/>
                    <a:pt x="6977" y="2870"/>
                    <a:pt x="6966" y="2751"/>
                  </a:cubicBezTo>
                  <a:cubicBezTo>
                    <a:pt x="6954" y="2620"/>
                    <a:pt x="6537" y="2501"/>
                    <a:pt x="6346" y="2358"/>
                  </a:cubicBezTo>
                  <a:cubicBezTo>
                    <a:pt x="6156" y="2215"/>
                    <a:pt x="6239" y="2072"/>
                    <a:pt x="6073" y="1930"/>
                  </a:cubicBezTo>
                  <a:cubicBezTo>
                    <a:pt x="5906" y="1775"/>
                    <a:pt x="5513" y="1668"/>
                    <a:pt x="5430" y="1525"/>
                  </a:cubicBezTo>
                  <a:cubicBezTo>
                    <a:pt x="5275" y="1287"/>
                    <a:pt x="6037" y="1346"/>
                    <a:pt x="6049" y="1144"/>
                  </a:cubicBezTo>
                  <a:cubicBezTo>
                    <a:pt x="6049" y="1096"/>
                    <a:pt x="6013" y="1037"/>
                    <a:pt x="5918" y="989"/>
                  </a:cubicBezTo>
                  <a:cubicBezTo>
                    <a:pt x="6144" y="977"/>
                    <a:pt x="6323" y="918"/>
                    <a:pt x="6430" y="834"/>
                  </a:cubicBezTo>
                  <a:cubicBezTo>
                    <a:pt x="6180" y="763"/>
                    <a:pt x="5918" y="691"/>
                    <a:pt x="5703" y="584"/>
                  </a:cubicBezTo>
                  <a:cubicBezTo>
                    <a:pt x="5311" y="382"/>
                    <a:pt x="4941" y="1"/>
                    <a:pt x="4406" y="1"/>
                  </a:cubicBezTo>
                  <a:cubicBezTo>
                    <a:pt x="3989" y="1"/>
                    <a:pt x="3798" y="322"/>
                    <a:pt x="3489" y="406"/>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6"/>
            <p:cNvSpPr/>
            <p:nvPr/>
          </p:nvSpPr>
          <p:spPr>
            <a:xfrm>
              <a:off x="6604992" y="3846172"/>
              <a:ext cx="246912" cy="75488"/>
            </a:xfrm>
            <a:custGeom>
              <a:avLst/>
              <a:gdLst/>
              <a:ahLst/>
              <a:cxnLst/>
              <a:rect l="l" t="t" r="r" b="b"/>
              <a:pathLst>
                <a:path w="7716" h="2359" extrusionOk="0">
                  <a:moveTo>
                    <a:pt x="179" y="167"/>
                  </a:moveTo>
                  <a:cubicBezTo>
                    <a:pt x="263" y="84"/>
                    <a:pt x="465" y="36"/>
                    <a:pt x="715" y="96"/>
                  </a:cubicBezTo>
                  <a:cubicBezTo>
                    <a:pt x="822" y="120"/>
                    <a:pt x="941" y="167"/>
                    <a:pt x="1037" y="156"/>
                  </a:cubicBezTo>
                  <a:cubicBezTo>
                    <a:pt x="1144" y="156"/>
                    <a:pt x="1156" y="84"/>
                    <a:pt x="1239" y="60"/>
                  </a:cubicBezTo>
                  <a:cubicBezTo>
                    <a:pt x="1418" y="1"/>
                    <a:pt x="1727" y="156"/>
                    <a:pt x="1965" y="263"/>
                  </a:cubicBezTo>
                  <a:cubicBezTo>
                    <a:pt x="2418" y="477"/>
                    <a:pt x="2942" y="608"/>
                    <a:pt x="3442" y="715"/>
                  </a:cubicBezTo>
                  <a:cubicBezTo>
                    <a:pt x="3918" y="810"/>
                    <a:pt x="4418" y="894"/>
                    <a:pt x="4787" y="846"/>
                  </a:cubicBezTo>
                  <a:cubicBezTo>
                    <a:pt x="4870" y="834"/>
                    <a:pt x="4942" y="822"/>
                    <a:pt x="5025" y="822"/>
                  </a:cubicBezTo>
                  <a:cubicBezTo>
                    <a:pt x="5311" y="822"/>
                    <a:pt x="5740" y="1013"/>
                    <a:pt x="5811" y="1191"/>
                  </a:cubicBezTo>
                  <a:cubicBezTo>
                    <a:pt x="5823" y="1227"/>
                    <a:pt x="5823" y="1263"/>
                    <a:pt x="5859" y="1310"/>
                  </a:cubicBezTo>
                  <a:cubicBezTo>
                    <a:pt x="5942" y="1406"/>
                    <a:pt x="6168" y="1489"/>
                    <a:pt x="6347" y="1513"/>
                  </a:cubicBezTo>
                  <a:cubicBezTo>
                    <a:pt x="6537" y="1549"/>
                    <a:pt x="6716" y="1560"/>
                    <a:pt x="6894" y="1608"/>
                  </a:cubicBezTo>
                  <a:cubicBezTo>
                    <a:pt x="7085" y="1656"/>
                    <a:pt x="7287" y="1787"/>
                    <a:pt x="7240" y="1858"/>
                  </a:cubicBezTo>
                  <a:cubicBezTo>
                    <a:pt x="7228" y="1882"/>
                    <a:pt x="7192" y="1906"/>
                    <a:pt x="7192" y="1930"/>
                  </a:cubicBezTo>
                  <a:cubicBezTo>
                    <a:pt x="7180" y="2025"/>
                    <a:pt x="7537" y="2120"/>
                    <a:pt x="7621" y="2227"/>
                  </a:cubicBezTo>
                  <a:cubicBezTo>
                    <a:pt x="7716" y="2334"/>
                    <a:pt x="7442" y="2358"/>
                    <a:pt x="7252" y="2287"/>
                  </a:cubicBezTo>
                  <a:cubicBezTo>
                    <a:pt x="7049" y="2215"/>
                    <a:pt x="6906" y="2096"/>
                    <a:pt x="6716" y="2001"/>
                  </a:cubicBezTo>
                  <a:cubicBezTo>
                    <a:pt x="6204" y="1763"/>
                    <a:pt x="5621" y="1799"/>
                    <a:pt x="5049" y="1656"/>
                  </a:cubicBezTo>
                  <a:cubicBezTo>
                    <a:pt x="4632" y="1560"/>
                    <a:pt x="4216" y="1358"/>
                    <a:pt x="3799" y="1299"/>
                  </a:cubicBezTo>
                  <a:cubicBezTo>
                    <a:pt x="3573" y="1263"/>
                    <a:pt x="3370" y="1287"/>
                    <a:pt x="3144" y="1251"/>
                  </a:cubicBezTo>
                  <a:cubicBezTo>
                    <a:pt x="2763" y="1203"/>
                    <a:pt x="2370" y="1025"/>
                    <a:pt x="1977" y="953"/>
                  </a:cubicBezTo>
                  <a:cubicBezTo>
                    <a:pt x="1763" y="918"/>
                    <a:pt x="1560" y="906"/>
                    <a:pt x="1346" y="882"/>
                  </a:cubicBezTo>
                  <a:cubicBezTo>
                    <a:pt x="1120" y="846"/>
                    <a:pt x="870" y="763"/>
                    <a:pt x="751" y="644"/>
                  </a:cubicBezTo>
                  <a:cubicBezTo>
                    <a:pt x="703" y="608"/>
                    <a:pt x="679" y="560"/>
                    <a:pt x="608" y="537"/>
                  </a:cubicBezTo>
                  <a:cubicBezTo>
                    <a:pt x="406" y="441"/>
                    <a:pt x="310" y="596"/>
                    <a:pt x="132" y="489"/>
                  </a:cubicBezTo>
                  <a:cubicBezTo>
                    <a:pt x="1" y="406"/>
                    <a:pt x="132" y="215"/>
                    <a:pt x="179" y="167"/>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6"/>
            <p:cNvSpPr/>
            <p:nvPr/>
          </p:nvSpPr>
          <p:spPr>
            <a:xfrm>
              <a:off x="6888096" y="3779900"/>
              <a:ext cx="123840" cy="107456"/>
            </a:xfrm>
            <a:custGeom>
              <a:avLst/>
              <a:gdLst/>
              <a:ahLst/>
              <a:cxnLst/>
              <a:rect l="l" t="t" r="r" b="b"/>
              <a:pathLst>
                <a:path w="3870" h="3358" extrusionOk="0">
                  <a:moveTo>
                    <a:pt x="333" y="1286"/>
                  </a:moveTo>
                  <a:cubicBezTo>
                    <a:pt x="357" y="1381"/>
                    <a:pt x="393" y="1476"/>
                    <a:pt x="393" y="1572"/>
                  </a:cubicBezTo>
                  <a:cubicBezTo>
                    <a:pt x="405" y="1679"/>
                    <a:pt x="369" y="1774"/>
                    <a:pt x="405" y="1893"/>
                  </a:cubicBezTo>
                  <a:cubicBezTo>
                    <a:pt x="441" y="2000"/>
                    <a:pt x="560" y="2143"/>
                    <a:pt x="774" y="2238"/>
                  </a:cubicBezTo>
                  <a:cubicBezTo>
                    <a:pt x="822" y="2215"/>
                    <a:pt x="905" y="2215"/>
                    <a:pt x="988" y="2215"/>
                  </a:cubicBezTo>
                  <a:cubicBezTo>
                    <a:pt x="1203" y="2453"/>
                    <a:pt x="1072" y="2643"/>
                    <a:pt x="1084" y="2846"/>
                  </a:cubicBezTo>
                  <a:cubicBezTo>
                    <a:pt x="1084" y="2929"/>
                    <a:pt x="1119" y="3024"/>
                    <a:pt x="1226" y="3119"/>
                  </a:cubicBezTo>
                  <a:cubicBezTo>
                    <a:pt x="1346" y="3215"/>
                    <a:pt x="1584" y="3298"/>
                    <a:pt x="1703" y="3274"/>
                  </a:cubicBezTo>
                  <a:cubicBezTo>
                    <a:pt x="1798" y="3250"/>
                    <a:pt x="1798" y="3191"/>
                    <a:pt x="1846" y="3143"/>
                  </a:cubicBezTo>
                  <a:cubicBezTo>
                    <a:pt x="1893" y="3096"/>
                    <a:pt x="2012" y="3072"/>
                    <a:pt x="2131" y="3131"/>
                  </a:cubicBezTo>
                  <a:cubicBezTo>
                    <a:pt x="2322" y="3060"/>
                    <a:pt x="1834" y="2810"/>
                    <a:pt x="1834" y="2667"/>
                  </a:cubicBezTo>
                  <a:cubicBezTo>
                    <a:pt x="1834" y="2596"/>
                    <a:pt x="1929" y="2572"/>
                    <a:pt x="1929" y="2500"/>
                  </a:cubicBezTo>
                  <a:cubicBezTo>
                    <a:pt x="1917" y="2441"/>
                    <a:pt x="1822" y="2369"/>
                    <a:pt x="1762" y="2310"/>
                  </a:cubicBezTo>
                  <a:cubicBezTo>
                    <a:pt x="1715" y="2238"/>
                    <a:pt x="1703" y="2167"/>
                    <a:pt x="1810" y="2167"/>
                  </a:cubicBezTo>
                  <a:cubicBezTo>
                    <a:pt x="1929" y="2167"/>
                    <a:pt x="2048" y="2250"/>
                    <a:pt x="2131" y="2322"/>
                  </a:cubicBezTo>
                  <a:cubicBezTo>
                    <a:pt x="2524" y="2643"/>
                    <a:pt x="2929" y="2989"/>
                    <a:pt x="2929" y="3274"/>
                  </a:cubicBezTo>
                  <a:cubicBezTo>
                    <a:pt x="3084" y="3358"/>
                    <a:pt x="3286" y="3358"/>
                    <a:pt x="3358" y="3298"/>
                  </a:cubicBezTo>
                  <a:cubicBezTo>
                    <a:pt x="3441" y="3239"/>
                    <a:pt x="3429" y="3143"/>
                    <a:pt x="3477" y="3072"/>
                  </a:cubicBezTo>
                  <a:cubicBezTo>
                    <a:pt x="3524" y="3000"/>
                    <a:pt x="3691" y="2965"/>
                    <a:pt x="3870" y="3036"/>
                  </a:cubicBezTo>
                  <a:cubicBezTo>
                    <a:pt x="3655" y="2869"/>
                    <a:pt x="3453" y="2715"/>
                    <a:pt x="3251" y="2548"/>
                  </a:cubicBezTo>
                  <a:cubicBezTo>
                    <a:pt x="3096" y="2429"/>
                    <a:pt x="2941" y="2310"/>
                    <a:pt x="2762" y="2203"/>
                  </a:cubicBezTo>
                  <a:cubicBezTo>
                    <a:pt x="2441" y="2012"/>
                    <a:pt x="2024" y="1857"/>
                    <a:pt x="1631" y="1786"/>
                  </a:cubicBezTo>
                  <a:cubicBezTo>
                    <a:pt x="1667" y="1607"/>
                    <a:pt x="2274" y="1750"/>
                    <a:pt x="2477" y="1643"/>
                  </a:cubicBezTo>
                  <a:cubicBezTo>
                    <a:pt x="2584" y="1584"/>
                    <a:pt x="2560" y="1488"/>
                    <a:pt x="2619" y="1405"/>
                  </a:cubicBezTo>
                  <a:cubicBezTo>
                    <a:pt x="2667" y="1334"/>
                    <a:pt x="2881" y="1310"/>
                    <a:pt x="3048" y="1405"/>
                  </a:cubicBezTo>
                  <a:cubicBezTo>
                    <a:pt x="3155" y="1393"/>
                    <a:pt x="3000" y="1286"/>
                    <a:pt x="2870" y="1250"/>
                  </a:cubicBezTo>
                  <a:cubicBezTo>
                    <a:pt x="2524" y="1143"/>
                    <a:pt x="2179" y="1119"/>
                    <a:pt x="1953" y="1179"/>
                  </a:cubicBezTo>
                  <a:cubicBezTo>
                    <a:pt x="1893" y="1191"/>
                    <a:pt x="1822" y="1214"/>
                    <a:pt x="1738" y="1191"/>
                  </a:cubicBezTo>
                  <a:cubicBezTo>
                    <a:pt x="1631" y="1167"/>
                    <a:pt x="1548" y="1095"/>
                    <a:pt x="1453" y="1072"/>
                  </a:cubicBezTo>
                  <a:cubicBezTo>
                    <a:pt x="1346" y="1048"/>
                    <a:pt x="1286" y="1084"/>
                    <a:pt x="1203" y="1072"/>
                  </a:cubicBezTo>
                  <a:cubicBezTo>
                    <a:pt x="1024" y="1060"/>
                    <a:pt x="893" y="917"/>
                    <a:pt x="893" y="833"/>
                  </a:cubicBezTo>
                  <a:cubicBezTo>
                    <a:pt x="893" y="750"/>
                    <a:pt x="941" y="679"/>
                    <a:pt x="822" y="583"/>
                  </a:cubicBezTo>
                  <a:cubicBezTo>
                    <a:pt x="774" y="536"/>
                    <a:pt x="667" y="488"/>
                    <a:pt x="679" y="441"/>
                  </a:cubicBezTo>
                  <a:cubicBezTo>
                    <a:pt x="679" y="393"/>
                    <a:pt x="786" y="405"/>
                    <a:pt x="881" y="417"/>
                  </a:cubicBezTo>
                  <a:cubicBezTo>
                    <a:pt x="1274" y="452"/>
                    <a:pt x="1655" y="500"/>
                    <a:pt x="2048" y="548"/>
                  </a:cubicBezTo>
                  <a:cubicBezTo>
                    <a:pt x="2191" y="560"/>
                    <a:pt x="2381" y="595"/>
                    <a:pt x="2500" y="679"/>
                  </a:cubicBezTo>
                  <a:cubicBezTo>
                    <a:pt x="2524" y="703"/>
                    <a:pt x="2560" y="726"/>
                    <a:pt x="2596" y="750"/>
                  </a:cubicBezTo>
                  <a:cubicBezTo>
                    <a:pt x="2691" y="786"/>
                    <a:pt x="2750" y="738"/>
                    <a:pt x="2810" y="726"/>
                  </a:cubicBezTo>
                  <a:cubicBezTo>
                    <a:pt x="2989" y="691"/>
                    <a:pt x="3370" y="845"/>
                    <a:pt x="3477" y="774"/>
                  </a:cubicBezTo>
                  <a:cubicBezTo>
                    <a:pt x="3524" y="738"/>
                    <a:pt x="3477" y="679"/>
                    <a:pt x="3489" y="631"/>
                  </a:cubicBezTo>
                  <a:cubicBezTo>
                    <a:pt x="3512" y="548"/>
                    <a:pt x="3655" y="536"/>
                    <a:pt x="3751" y="488"/>
                  </a:cubicBezTo>
                  <a:cubicBezTo>
                    <a:pt x="3846" y="441"/>
                    <a:pt x="3846" y="322"/>
                    <a:pt x="3667" y="250"/>
                  </a:cubicBezTo>
                  <a:cubicBezTo>
                    <a:pt x="3548" y="202"/>
                    <a:pt x="3417" y="214"/>
                    <a:pt x="3358" y="250"/>
                  </a:cubicBezTo>
                  <a:cubicBezTo>
                    <a:pt x="3298" y="274"/>
                    <a:pt x="3274" y="333"/>
                    <a:pt x="3215" y="369"/>
                  </a:cubicBezTo>
                  <a:cubicBezTo>
                    <a:pt x="3084" y="441"/>
                    <a:pt x="2798" y="417"/>
                    <a:pt x="2536" y="381"/>
                  </a:cubicBezTo>
                  <a:cubicBezTo>
                    <a:pt x="2227" y="345"/>
                    <a:pt x="1905" y="310"/>
                    <a:pt x="1584" y="286"/>
                  </a:cubicBezTo>
                  <a:cubicBezTo>
                    <a:pt x="1512" y="274"/>
                    <a:pt x="1429" y="262"/>
                    <a:pt x="1369" y="226"/>
                  </a:cubicBezTo>
                  <a:cubicBezTo>
                    <a:pt x="1310" y="191"/>
                    <a:pt x="1286" y="155"/>
                    <a:pt x="1238" y="119"/>
                  </a:cubicBezTo>
                  <a:cubicBezTo>
                    <a:pt x="1084" y="0"/>
                    <a:pt x="798" y="0"/>
                    <a:pt x="631" y="36"/>
                  </a:cubicBezTo>
                  <a:cubicBezTo>
                    <a:pt x="274" y="107"/>
                    <a:pt x="0" y="119"/>
                    <a:pt x="48" y="369"/>
                  </a:cubicBezTo>
                  <a:cubicBezTo>
                    <a:pt x="95" y="667"/>
                    <a:pt x="238" y="988"/>
                    <a:pt x="333" y="1286"/>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16"/>
            <p:cNvSpPr/>
            <p:nvPr/>
          </p:nvSpPr>
          <p:spPr>
            <a:xfrm>
              <a:off x="6716640" y="3434716"/>
              <a:ext cx="41568" cy="51456"/>
            </a:xfrm>
            <a:custGeom>
              <a:avLst/>
              <a:gdLst/>
              <a:ahLst/>
              <a:cxnLst/>
              <a:rect l="l" t="t" r="r" b="b"/>
              <a:pathLst>
                <a:path w="1299" h="1608" extrusionOk="0">
                  <a:moveTo>
                    <a:pt x="477" y="1357"/>
                  </a:moveTo>
                  <a:cubicBezTo>
                    <a:pt x="477" y="1405"/>
                    <a:pt x="405" y="1441"/>
                    <a:pt x="477" y="1488"/>
                  </a:cubicBezTo>
                  <a:cubicBezTo>
                    <a:pt x="512" y="1512"/>
                    <a:pt x="560" y="1536"/>
                    <a:pt x="608" y="1548"/>
                  </a:cubicBezTo>
                  <a:cubicBezTo>
                    <a:pt x="834" y="1607"/>
                    <a:pt x="1072" y="1607"/>
                    <a:pt x="1191" y="1560"/>
                  </a:cubicBezTo>
                  <a:cubicBezTo>
                    <a:pt x="1203" y="1548"/>
                    <a:pt x="1215" y="1536"/>
                    <a:pt x="1227" y="1536"/>
                  </a:cubicBezTo>
                  <a:cubicBezTo>
                    <a:pt x="1298" y="1464"/>
                    <a:pt x="1274" y="1369"/>
                    <a:pt x="1155" y="1274"/>
                  </a:cubicBezTo>
                  <a:cubicBezTo>
                    <a:pt x="1119" y="1250"/>
                    <a:pt x="1060" y="1214"/>
                    <a:pt x="1036" y="1179"/>
                  </a:cubicBezTo>
                  <a:cubicBezTo>
                    <a:pt x="953" y="1072"/>
                    <a:pt x="1167" y="1036"/>
                    <a:pt x="1179" y="941"/>
                  </a:cubicBezTo>
                  <a:cubicBezTo>
                    <a:pt x="1191" y="774"/>
                    <a:pt x="1108" y="595"/>
                    <a:pt x="953" y="405"/>
                  </a:cubicBezTo>
                  <a:cubicBezTo>
                    <a:pt x="941" y="393"/>
                    <a:pt x="524" y="0"/>
                    <a:pt x="477" y="60"/>
                  </a:cubicBezTo>
                  <a:cubicBezTo>
                    <a:pt x="334" y="226"/>
                    <a:pt x="346" y="381"/>
                    <a:pt x="286" y="572"/>
                  </a:cubicBezTo>
                  <a:cubicBezTo>
                    <a:pt x="250" y="714"/>
                    <a:pt x="0" y="786"/>
                    <a:pt x="36" y="953"/>
                  </a:cubicBezTo>
                  <a:cubicBezTo>
                    <a:pt x="72" y="1095"/>
                    <a:pt x="477" y="1250"/>
                    <a:pt x="477" y="1357"/>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16"/>
            <p:cNvSpPr/>
            <p:nvPr/>
          </p:nvSpPr>
          <p:spPr>
            <a:xfrm>
              <a:off x="6496032" y="3489180"/>
              <a:ext cx="62528" cy="26720"/>
            </a:xfrm>
            <a:custGeom>
              <a:avLst/>
              <a:gdLst/>
              <a:ahLst/>
              <a:cxnLst/>
              <a:rect l="l" t="t" r="r" b="b"/>
              <a:pathLst>
                <a:path w="1954" h="835" extrusionOk="0">
                  <a:moveTo>
                    <a:pt x="977" y="36"/>
                  </a:moveTo>
                  <a:cubicBezTo>
                    <a:pt x="739" y="72"/>
                    <a:pt x="501" y="96"/>
                    <a:pt x="274" y="132"/>
                  </a:cubicBezTo>
                  <a:cubicBezTo>
                    <a:pt x="143" y="143"/>
                    <a:pt x="12" y="167"/>
                    <a:pt x="12" y="227"/>
                  </a:cubicBezTo>
                  <a:cubicBezTo>
                    <a:pt x="1" y="358"/>
                    <a:pt x="429" y="489"/>
                    <a:pt x="536" y="620"/>
                  </a:cubicBezTo>
                  <a:cubicBezTo>
                    <a:pt x="572" y="655"/>
                    <a:pt x="584" y="703"/>
                    <a:pt x="644" y="727"/>
                  </a:cubicBezTo>
                  <a:cubicBezTo>
                    <a:pt x="679" y="751"/>
                    <a:pt x="715" y="763"/>
                    <a:pt x="763" y="763"/>
                  </a:cubicBezTo>
                  <a:cubicBezTo>
                    <a:pt x="1036" y="834"/>
                    <a:pt x="1263" y="775"/>
                    <a:pt x="1382" y="691"/>
                  </a:cubicBezTo>
                  <a:cubicBezTo>
                    <a:pt x="1501" y="608"/>
                    <a:pt x="1572" y="501"/>
                    <a:pt x="1751" y="453"/>
                  </a:cubicBezTo>
                  <a:cubicBezTo>
                    <a:pt x="1834" y="429"/>
                    <a:pt x="1953" y="394"/>
                    <a:pt x="1882" y="334"/>
                  </a:cubicBezTo>
                  <a:cubicBezTo>
                    <a:pt x="1810" y="263"/>
                    <a:pt x="1548" y="215"/>
                    <a:pt x="1560" y="155"/>
                  </a:cubicBezTo>
                  <a:cubicBezTo>
                    <a:pt x="1560" y="143"/>
                    <a:pt x="1608" y="132"/>
                    <a:pt x="1608" y="108"/>
                  </a:cubicBezTo>
                  <a:cubicBezTo>
                    <a:pt x="1608" y="72"/>
                    <a:pt x="1489" y="36"/>
                    <a:pt x="1417" y="24"/>
                  </a:cubicBezTo>
                  <a:cubicBezTo>
                    <a:pt x="1263" y="1"/>
                    <a:pt x="1120" y="1"/>
                    <a:pt x="1013" y="24"/>
                  </a:cubicBezTo>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16"/>
            <p:cNvSpPr/>
            <p:nvPr/>
          </p:nvSpPr>
          <p:spPr>
            <a:xfrm>
              <a:off x="6753984" y="3522332"/>
              <a:ext cx="133376" cy="96032"/>
            </a:xfrm>
            <a:custGeom>
              <a:avLst/>
              <a:gdLst/>
              <a:ahLst/>
              <a:cxnLst/>
              <a:rect l="l" t="t" r="r" b="b"/>
              <a:pathLst>
                <a:path w="4168" h="3001" extrusionOk="0">
                  <a:moveTo>
                    <a:pt x="476" y="810"/>
                  </a:moveTo>
                  <a:cubicBezTo>
                    <a:pt x="441" y="881"/>
                    <a:pt x="369" y="929"/>
                    <a:pt x="357" y="1012"/>
                  </a:cubicBezTo>
                  <a:cubicBezTo>
                    <a:pt x="345" y="1084"/>
                    <a:pt x="429" y="1191"/>
                    <a:pt x="607" y="1239"/>
                  </a:cubicBezTo>
                  <a:cubicBezTo>
                    <a:pt x="453" y="1262"/>
                    <a:pt x="226" y="1203"/>
                    <a:pt x="95" y="1108"/>
                  </a:cubicBezTo>
                  <a:cubicBezTo>
                    <a:pt x="0" y="1143"/>
                    <a:pt x="95" y="1251"/>
                    <a:pt x="214" y="1322"/>
                  </a:cubicBezTo>
                  <a:cubicBezTo>
                    <a:pt x="333" y="1382"/>
                    <a:pt x="488" y="1453"/>
                    <a:pt x="584" y="1524"/>
                  </a:cubicBezTo>
                  <a:cubicBezTo>
                    <a:pt x="667" y="1608"/>
                    <a:pt x="679" y="1679"/>
                    <a:pt x="726" y="1751"/>
                  </a:cubicBezTo>
                  <a:cubicBezTo>
                    <a:pt x="786" y="1834"/>
                    <a:pt x="917" y="1929"/>
                    <a:pt x="1072" y="1941"/>
                  </a:cubicBezTo>
                  <a:cubicBezTo>
                    <a:pt x="1095" y="1894"/>
                    <a:pt x="1238" y="1834"/>
                    <a:pt x="1357" y="1905"/>
                  </a:cubicBezTo>
                  <a:cubicBezTo>
                    <a:pt x="1405" y="1929"/>
                    <a:pt x="1417" y="1965"/>
                    <a:pt x="1417" y="1989"/>
                  </a:cubicBezTo>
                  <a:cubicBezTo>
                    <a:pt x="1417" y="2060"/>
                    <a:pt x="1369" y="2120"/>
                    <a:pt x="1405" y="2203"/>
                  </a:cubicBezTo>
                  <a:cubicBezTo>
                    <a:pt x="1429" y="2286"/>
                    <a:pt x="1596" y="2394"/>
                    <a:pt x="1762" y="2417"/>
                  </a:cubicBezTo>
                  <a:cubicBezTo>
                    <a:pt x="1857" y="2429"/>
                    <a:pt x="1917" y="2405"/>
                    <a:pt x="1988" y="2394"/>
                  </a:cubicBezTo>
                  <a:cubicBezTo>
                    <a:pt x="2262" y="2358"/>
                    <a:pt x="2715" y="2441"/>
                    <a:pt x="3012" y="2608"/>
                  </a:cubicBezTo>
                  <a:cubicBezTo>
                    <a:pt x="3084" y="2656"/>
                    <a:pt x="3155" y="2691"/>
                    <a:pt x="3227" y="2739"/>
                  </a:cubicBezTo>
                  <a:cubicBezTo>
                    <a:pt x="3370" y="2810"/>
                    <a:pt x="3536" y="2870"/>
                    <a:pt x="3703" y="2917"/>
                  </a:cubicBezTo>
                  <a:cubicBezTo>
                    <a:pt x="3798" y="2953"/>
                    <a:pt x="3905" y="2989"/>
                    <a:pt x="4001" y="2989"/>
                  </a:cubicBezTo>
                  <a:cubicBezTo>
                    <a:pt x="4096" y="3001"/>
                    <a:pt x="4167" y="2965"/>
                    <a:pt x="4120" y="2917"/>
                  </a:cubicBezTo>
                  <a:cubicBezTo>
                    <a:pt x="3679" y="2763"/>
                    <a:pt x="3572" y="2441"/>
                    <a:pt x="3120" y="2298"/>
                  </a:cubicBezTo>
                  <a:cubicBezTo>
                    <a:pt x="3012" y="2263"/>
                    <a:pt x="2893" y="2251"/>
                    <a:pt x="2786" y="2239"/>
                  </a:cubicBezTo>
                  <a:cubicBezTo>
                    <a:pt x="2393" y="2167"/>
                    <a:pt x="1941" y="2060"/>
                    <a:pt x="1691" y="1870"/>
                  </a:cubicBezTo>
                  <a:cubicBezTo>
                    <a:pt x="1476" y="1703"/>
                    <a:pt x="1500" y="1536"/>
                    <a:pt x="1607" y="1429"/>
                  </a:cubicBezTo>
                  <a:cubicBezTo>
                    <a:pt x="1715" y="1310"/>
                    <a:pt x="1893" y="1227"/>
                    <a:pt x="1977" y="1108"/>
                  </a:cubicBezTo>
                  <a:cubicBezTo>
                    <a:pt x="2048" y="989"/>
                    <a:pt x="1988" y="798"/>
                    <a:pt x="1703" y="655"/>
                  </a:cubicBezTo>
                  <a:cubicBezTo>
                    <a:pt x="1596" y="596"/>
                    <a:pt x="1465" y="548"/>
                    <a:pt x="1417" y="489"/>
                  </a:cubicBezTo>
                  <a:cubicBezTo>
                    <a:pt x="1381" y="429"/>
                    <a:pt x="1441" y="393"/>
                    <a:pt x="1441" y="334"/>
                  </a:cubicBezTo>
                  <a:cubicBezTo>
                    <a:pt x="1429" y="274"/>
                    <a:pt x="1298" y="191"/>
                    <a:pt x="1155" y="155"/>
                  </a:cubicBezTo>
                  <a:cubicBezTo>
                    <a:pt x="1012" y="120"/>
                    <a:pt x="881" y="143"/>
                    <a:pt x="857" y="191"/>
                  </a:cubicBezTo>
                  <a:cubicBezTo>
                    <a:pt x="786" y="381"/>
                    <a:pt x="393" y="0"/>
                    <a:pt x="214" y="155"/>
                  </a:cubicBezTo>
                  <a:cubicBezTo>
                    <a:pt x="72" y="286"/>
                    <a:pt x="548" y="643"/>
                    <a:pt x="476" y="810"/>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16"/>
            <p:cNvSpPr/>
            <p:nvPr/>
          </p:nvSpPr>
          <p:spPr>
            <a:xfrm>
              <a:off x="6874368" y="3672444"/>
              <a:ext cx="108224" cy="51840"/>
            </a:xfrm>
            <a:custGeom>
              <a:avLst/>
              <a:gdLst/>
              <a:ahLst/>
              <a:cxnLst/>
              <a:rect l="l" t="t" r="r" b="b"/>
              <a:pathLst>
                <a:path w="3382" h="1620" extrusionOk="0">
                  <a:moveTo>
                    <a:pt x="667" y="36"/>
                  </a:moveTo>
                  <a:cubicBezTo>
                    <a:pt x="620" y="24"/>
                    <a:pt x="572" y="24"/>
                    <a:pt x="536" y="12"/>
                  </a:cubicBezTo>
                  <a:cubicBezTo>
                    <a:pt x="370" y="12"/>
                    <a:pt x="203" y="12"/>
                    <a:pt x="108" y="48"/>
                  </a:cubicBezTo>
                  <a:cubicBezTo>
                    <a:pt x="0" y="96"/>
                    <a:pt x="12" y="191"/>
                    <a:pt x="24" y="286"/>
                  </a:cubicBezTo>
                  <a:cubicBezTo>
                    <a:pt x="36" y="417"/>
                    <a:pt x="60" y="536"/>
                    <a:pt x="72" y="667"/>
                  </a:cubicBezTo>
                  <a:cubicBezTo>
                    <a:pt x="72" y="691"/>
                    <a:pt x="96" y="727"/>
                    <a:pt x="143" y="739"/>
                  </a:cubicBezTo>
                  <a:cubicBezTo>
                    <a:pt x="167" y="751"/>
                    <a:pt x="179" y="751"/>
                    <a:pt x="203" y="751"/>
                  </a:cubicBezTo>
                  <a:cubicBezTo>
                    <a:pt x="381" y="739"/>
                    <a:pt x="465" y="655"/>
                    <a:pt x="560" y="596"/>
                  </a:cubicBezTo>
                  <a:cubicBezTo>
                    <a:pt x="643" y="536"/>
                    <a:pt x="822" y="489"/>
                    <a:pt x="1036" y="548"/>
                  </a:cubicBezTo>
                  <a:cubicBezTo>
                    <a:pt x="1108" y="572"/>
                    <a:pt x="1167" y="596"/>
                    <a:pt x="1227" y="608"/>
                  </a:cubicBezTo>
                  <a:cubicBezTo>
                    <a:pt x="1286" y="620"/>
                    <a:pt x="1346" y="620"/>
                    <a:pt x="1394" y="632"/>
                  </a:cubicBezTo>
                  <a:cubicBezTo>
                    <a:pt x="1524" y="655"/>
                    <a:pt x="1667" y="727"/>
                    <a:pt x="1715" y="798"/>
                  </a:cubicBezTo>
                  <a:cubicBezTo>
                    <a:pt x="1775" y="858"/>
                    <a:pt x="1751" y="917"/>
                    <a:pt x="1703" y="965"/>
                  </a:cubicBezTo>
                  <a:cubicBezTo>
                    <a:pt x="1667" y="989"/>
                    <a:pt x="1632" y="1013"/>
                    <a:pt x="1632" y="1048"/>
                  </a:cubicBezTo>
                  <a:cubicBezTo>
                    <a:pt x="1655" y="1120"/>
                    <a:pt x="1822" y="1191"/>
                    <a:pt x="1965" y="1239"/>
                  </a:cubicBezTo>
                  <a:cubicBezTo>
                    <a:pt x="2108" y="1286"/>
                    <a:pt x="2275" y="1322"/>
                    <a:pt x="2370" y="1405"/>
                  </a:cubicBezTo>
                  <a:cubicBezTo>
                    <a:pt x="2394" y="1417"/>
                    <a:pt x="2417" y="1441"/>
                    <a:pt x="2441" y="1453"/>
                  </a:cubicBezTo>
                  <a:cubicBezTo>
                    <a:pt x="2513" y="1489"/>
                    <a:pt x="2584" y="1477"/>
                    <a:pt x="2656" y="1465"/>
                  </a:cubicBezTo>
                  <a:cubicBezTo>
                    <a:pt x="2798" y="1465"/>
                    <a:pt x="3025" y="1536"/>
                    <a:pt x="3144" y="1620"/>
                  </a:cubicBezTo>
                  <a:cubicBezTo>
                    <a:pt x="3251" y="1596"/>
                    <a:pt x="3322" y="1536"/>
                    <a:pt x="3370" y="1477"/>
                  </a:cubicBezTo>
                  <a:cubicBezTo>
                    <a:pt x="3382" y="1465"/>
                    <a:pt x="3382" y="1453"/>
                    <a:pt x="3370" y="1429"/>
                  </a:cubicBezTo>
                  <a:cubicBezTo>
                    <a:pt x="3346" y="1405"/>
                    <a:pt x="3287" y="1394"/>
                    <a:pt x="3239" y="1370"/>
                  </a:cubicBezTo>
                  <a:cubicBezTo>
                    <a:pt x="3060" y="1286"/>
                    <a:pt x="3001" y="1167"/>
                    <a:pt x="3048" y="1096"/>
                  </a:cubicBezTo>
                  <a:cubicBezTo>
                    <a:pt x="3096" y="1036"/>
                    <a:pt x="3203" y="989"/>
                    <a:pt x="3287" y="929"/>
                  </a:cubicBezTo>
                  <a:cubicBezTo>
                    <a:pt x="3358" y="870"/>
                    <a:pt x="3382" y="774"/>
                    <a:pt x="3251" y="679"/>
                  </a:cubicBezTo>
                  <a:cubicBezTo>
                    <a:pt x="3191" y="643"/>
                    <a:pt x="3120" y="608"/>
                    <a:pt x="3084" y="560"/>
                  </a:cubicBezTo>
                  <a:cubicBezTo>
                    <a:pt x="3025" y="501"/>
                    <a:pt x="3060" y="465"/>
                    <a:pt x="3037" y="405"/>
                  </a:cubicBezTo>
                  <a:cubicBezTo>
                    <a:pt x="3013" y="334"/>
                    <a:pt x="2894" y="262"/>
                    <a:pt x="2775" y="191"/>
                  </a:cubicBezTo>
                  <a:cubicBezTo>
                    <a:pt x="2656" y="108"/>
                    <a:pt x="2477" y="12"/>
                    <a:pt x="2322" y="0"/>
                  </a:cubicBezTo>
                  <a:cubicBezTo>
                    <a:pt x="2096" y="0"/>
                    <a:pt x="2251" y="203"/>
                    <a:pt x="2156" y="274"/>
                  </a:cubicBezTo>
                  <a:cubicBezTo>
                    <a:pt x="2048" y="358"/>
                    <a:pt x="1965" y="346"/>
                    <a:pt x="1727" y="346"/>
                  </a:cubicBezTo>
                  <a:cubicBezTo>
                    <a:pt x="1620" y="346"/>
                    <a:pt x="1036" y="322"/>
                    <a:pt x="965" y="298"/>
                  </a:cubicBezTo>
                  <a:cubicBezTo>
                    <a:pt x="786" y="227"/>
                    <a:pt x="870" y="96"/>
                    <a:pt x="667" y="36"/>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6"/>
            <p:cNvSpPr/>
            <p:nvPr/>
          </p:nvSpPr>
          <p:spPr>
            <a:xfrm>
              <a:off x="6757024" y="3622140"/>
              <a:ext cx="59072" cy="48416"/>
            </a:xfrm>
            <a:custGeom>
              <a:avLst/>
              <a:gdLst/>
              <a:ahLst/>
              <a:cxnLst/>
              <a:rect l="l" t="t" r="r" b="b"/>
              <a:pathLst>
                <a:path w="1846" h="1513" extrusionOk="0">
                  <a:moveTo>
                    <a:pt x="608" y="787"/>
                  </a:moveTo>
                  <a:cubicBezTo>
                    <a:pt x="584" y="846"/>
                    <a:pt x="596" y="918"/>
                    <a:pt x="643" y="989"/>
                  </a:cubicBezTo>
                  <a:cubicBezTo>
                    <a:pt x="679" y="1072"/>
                    <a:pt x="703" y="1156"/>
                    <a:pt x="596" y="1180"/>
                  </a:cubicBezTo>
                  <a:cubicBezTo>
                    <a:pt x="524" y="1191"/>
                    <a:pt x="417" y="1180"/>
                    <a:pt x="334" y="1191"/>
                  </a:cubicBezTo>
                  <a:cubicBezTo>
                    <a:pt x="96" y="1191"/>
                    <a:pt x="0" y="1311"/>
                    <a:pt x="108" y="1453"/>
                  </a:cubicBezTo>
                  <a:cubicBezTo>
                    <a:pt x="477" y="1513"/>
                    <a:pt x="572" y="1334"/>
                    <a:pt x="774" y="1239"/>
                  </a:cubicBezTo>
                  <a:cubicBezTo>
                    <a:pt x="822" y="1227"/>
                    <a:pt x="870" y="1203"/>
                    <a:pt x="905" y="1180"/>
                  </a:cubicBezTo>
                  <a:cubicBezTo>
                    <a:pt x="965" y="1144"/>
                    <a:pt x="977" y="1084"/>
                    <a:pt x="1000" y="1037"/>
                  </a:cubicBezTo>
                  <a:cubicBezTo>
                    <a:pt x="1024" y="989"/>
                    <a:pt x="1072" y="941"/>
                    <a:pt x="1120" y="906"/>
                  </a:cubicBezTo>
                  <a:cubicBezTo>
                    <a:pt x="1334" y="715"/>
                    <a:pt x="1846" y="489"/>
                    <a:pt x="1227" y="132"/>
                  </a:cubicBezTo>
                  <a:cubicBezTo>
                    <a:pt x="1108" y="60"/>
                    <a:pt x="905" y="1"/>
                    <a:pt x="810" y="37"/>
                  </a:cubicBezTo>
                  <a:cubicBezTo>
                    <a:pt x="691" y="72"/>
                    <a:pt x="798" y="179"/>
                    <a:pt x="834" y="275"/>
                  </a:cubicBezTo>
                  <a:cubicBezTo>
                    <a:pt x="965" y="525"/>
                    <a:pt x="667" y="608"/>
                    <a:pt x="608" y="787"/>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16"/>
            <p:cNvSpPr/>
            <p:nvPr/>
          </p:nvSpPr>
          <p:spPr>
            <a:xfrm>
              <a:off x="6847712" y="3625596"/>
              <a:ext cx="32768" cy="20576"/>
            </a:xfrm>
            <a:custGeom>
              <a:avLst/>
              <a:gdLst/>
              <a:ahLst/>
              <a:cxnLst/>
              <a:rect l="l" t="t" r="r" b="b"/>
              <a:pathLst>
                <a:path w="1024" h="643" extrusionOk="0">
                  <a:moveTo>
                    <a:pt x="726" y="357"/>
                  </a:moveTo>
                  <a:cubicBezTo>
                    <a:pt x="1024" y="345"/>
                    <a:pt x="333" y="60"/>
                    <a:pt x="286" y="0"/>
                  </a:cubicBezTo>
                  <a:cubicBezTo>
                    <a:pt x="0" y="167"/>
                    <a:pt x="95" y="345"/>
                    <a:pt x="12" y="572"/>
                  </a:cubicBezTo>
                  <a:cubicBezTo>
                    <a:pt x="12" y="572"/>
                    <a:pt x="12" y="583"/>
                    <a:pt x="12" y="595"/>
                  </a:cubicBezTo>
                  <a:cubicBezTo>
                    <a:pt x="36" y="631"/>
                    <a:pt x="167" y="643"/>
                    <a:pt x="214" y="631"/>
                  </a:cubicBezTo>
                  <a:cubicBezTo>
                    <a:pt x="310" y="595"/>
                    <a:pt x="310" y="512"/>
                    <a:pt x="345" y="452"/>
                  </a:cubicBezTo>
                  <a:cubicBezTo>
                    <a:pt x="369" y="393"/>
                    <a:pt x="441" y="333"/>
                    <a:pt x="595" y="345"/>
                  </a:cubicBezTo>
                  <a:cubicBezTo>
                    <a:pt x="631" y="345"/>
                    <a:pt x="679" y="357"/>
                    <a:pt x="726" y="357"/>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16"/>
            <p:cNvSpPr/>
            <p:nvPr/>
          </p:nvSpPr>
          <p:spPr>
            <a:xfrm>
              <a:off x="7166208" y="3841980"/>
              <a:ext cx="569632" cy="238912"/>
            </a:xfrm>
            <a:custGeom>
              <a:avLst/>
              <a:gdLst/>
              <a:ahLst/>
              <a:cxnLst/>
              <a:rect l="l" t="t" r="r" b="b"/>
              <a:pathLst>
                <a:path w="17801" h="7466" extrusionOk="0">
                  <a:moveTo>
                    <a:pt x="1108" y="156"/>
                  </a:moveTo>
                  <a:cubicBezTo>
                    <a:pt x="882" y="96"/>
                    <a:pt x="644" y="36"/>
                    <a:pt x="441" y="13"/>
                  </a:cubicBezTo>
                  <a:cubicBezTo>
                    <a:pt x="239" y="1"/>
                    <a:pt x="48" y="36"/>
                    <a:pt x="24" y="132"/>
                  </a:cubicBezTo>
                  <a:cubicBezTo>
                    <a:pt x="1" y="215"/>
                    <a:pt x="179" y="382"/>
                    <a:pt x="405" y="441"/>
                  </a:cubicBezTo>
                  <a:cubicBezTo>
                    <a:pt x="620" y="501"/>
                    <a:pt x="786" y="453"/>
                    <a:pt x="989" y="525"/>
                  </a:cubicBezTo>
                  <a:cubicBezTo>
                    <a:pt x="1179" y="596"/>
                    <a:pt x="1287" y="715"/>
                    <a:pt x="1453" y="798"/>
                  </a:cubicBezTo>
                  <a:cubicBezTo>
                    <a:pt x="1739" y="929"/>
                    <a:pt x="2120" y="941"/>
                    <a:pt x="2322" y="1096"/>
                  </a:cubicBezTo>
                  <a:cubicBezTo>
                    <a:pt x="1965" y="1084"/>
                    <a:pt x="1596" y="1060"/>
                    <a:pt x="1215" y="1037"/>
                  </a:cubicBezTo>
                  <a:cubicBezTo>
                    <a:pt x="1322" y="1227"/>
                    <a:pt x="2001" y="1358"/>
                    <a:pt x="2156" y="1560"/>
                  </a:cubicBezTo>
                  <a:cubicBezTo>
                    <a:pt x="2180" y="1584"/>
                    <a:pt x="2180" y="1620"/>
                    <a:pt x="2227" y="1656"/>
                  </a:cubicBezTo>
                  <a:cubicBezTo>
                    <a:pt x="2299" y="1715"/>
                    <a:pt x="2430" y="1739"/>
                    <a:pt x="2501" y="1727"/>
                  </a:cubicBezTo>
                  <a:cubicBezTo>
                    <a:pt x="2572" y="1715"/>
                    <a:pt x="2596" y="1668"/>
                    <a:pt x="2620" y="1632"/>
                  </a:cubicBezTo>
                  <a:cubicBezTo>
                    <a:pt x="2763" y="1608"/>
                    <a:pt x="3001" y="1715"/>
                    <a:pt x="3144" y="1822"/>
                  </a:cubicBezTo>
                  <a:cubicBezTo>
                    <a:pt x="3299" y="1930"/>
                    <a:pt x="3430" y="2049"/>
                    <a:pt x="3632" y="2120"/>
                  </a:cubicBezTo>
                  <a:cubicBezTo>
                    <a:pt x="3930" y="2227"/>
                    <a:pt x="4251" y="2180"/>
                    <a:pt x="4513" y="2322"/>
                  </a:cubicBezTo>
                  <a:cubicBezTo>
                    <a:pt x="4882" y="2513"/>
                    <a:pt x="4894" y="2537"/>
                    <a:pt x="5299" y="2584"/>
                  </a:cubicBezTo>
                  <a:cubicBezTo>
                    <a:pt x="5406" y="2692"/>
                    <a:pt x="5585" y="2846"/>
                    <a:pt x="5763" y="2858"/>
                  </a:cubicBezTo>
                  <a:cubicBezTo>
                    <a:pt x="5823" y="2870"/>
                    <a:pt x="5859" y="2858"/>
                    <a:pt x="5906" y="2858"/>
                  </a:cubicBezTo>
                  <a:cubicBezTo>
                    <a:pt x="6156" y="2834"/>
                    <a:pt x="6549" y="3025"/>
                    <a:pt x="6763" y="3192"/>
                  </a:cubicBezTo>
                  <a:cubicBezTo>
                    <a:pt x="6990" y="3370"/>
                    <a:pt x="7097" y="3549"/>
                    <a:pt x="7275" y="3727"/>
                  </a:cubicBezTo>
                  <a:cubicBezTo>
                    <a:pt x="7418" y="3858"/>
                    <a:pt x="7609" y="4001"/>
                    <a:pt x="7740" y="4144"/>
                  </a:cubicBezTo>
                  <a:cubicBezTo>
                    <a:pt x="7871" y="4275"/>
                    <a:pt x="7942" y="4430"/>
                    <a:pt x="7823" y="4489"/>
                  </a:cubicBezTo>
                  <a:cubicBezTo>
                    <a:pt x="7668" y="4394"/>
                    <a:pt x="7466" y="4418"/>
                    <a:pt x="7418" y="4489"/>
                  </a:cubicBezTo>
                  <a:cubicBezTo>
                    <a:pt x="7371" y="4561"/>
                    <a:pt x="7418" y="4668"/>
                    <a:pt x="7347" y="4728"/>
                  </a:cubicBezTo>
                  <a:cubicBezTo>
                    <a:pt x="7895" y="4882"/>
                    <a:pt x="8156" y="4585"/>
                    <a:pt x="8704" y="4763"/>
                  </a:cubicBezTo>
                  <a:cubicBezTo>
                    <a:pt x="9121" y="4894"/>
                    <a:pt x="9383" y="5204"/>
                    <a:pt x="9788" y="5370"/>
                  </a:cubicBezTo>
                  <a:cubicBezTo>
                    <a:pt x="10133" y="5525"/>
                    <a:pt x="10490" y="5537"/>
                    <a:pt x="10740" y="5513"/>
                  </a:cubicBezTo>
                  <a:cubicBezTo>
                    <a:pt x="10812" y="5501"/>
                    <a:pt x="10871" y="5490"/>
                    <a:pt x="10954" y="5513"/>
                  </a:cubicBezTo>
                  <a:cubicBezTo>
                    <a:pt x="11014" y="5525"/>
                    <a:pt x="11073" y="5549"/>
                    <a:pt x="11133" y="5573"/>
                  </a:cubicBezTo>
                  <a:cubicBezTo>
                    <a:pt x="11407" y="5680"/>
                    <a:pt x="11705" y="5692"/>
                    <a:pt x="11776" y="5597"/>
                  </a:cubicBezTo>
                  <a:cubicBezTo>
                    <a:pt x="11883" y="5478"/>
                    <a:pt x="11669" y="5216"/>
                    <a:pt x="11847" y="5132"/>
                  </a:cubicBezTo>
                  <a:cubicBezTo>
                    <a:pt x="12074" y="5204"/>
                    <a:pt x="12300" y="5287"/>
                    <a:pt x="12514" y="5359"/>
                  </a:cubicBezTo>
                  <a:cubicBezTo>
                    <a:pt x="12597" y="5382"/>
                    <a:pt x="12681" y="5406"/>
                    <a:pt x="12752" y="5430"/>
                  </a:cubicBezTo>
                  <a:cubicBezTo>
                    <a:pt x="12836" y="5454"/>
                    <a:pt x="12919" y="5454"/>
                    <a:pt x="13002" y="5466"/>
                  </a:cubicBezTo>
                  <a:cubicBezTo>
                    <a:pt x="13300" y="5525"/>
                    <a:pt x="13645" y="5668"/>
                    <a:pt x="13871" y="5847"/>
                  </a:cubicBezTo>
                  <a:cubicBezTo>
                    <a:pt x="14038" y="5954"/>
                    <a:pt x="14169" y="6097"/>
                    <a:pt x="14372" y="6192"/>
                  </a:cubicBezTo>
                  <a:cubicBezTo>
                    <a:pt x="14502" y="6240"/>
                    <a:pt x="14633" y="6263"/>
                    <a:pt x="14753" y="6323"/>
                  </a:cubicBezTo>
                  <a:cubicBezTo>
                    <a:pt x="14967" y="6418"/>
                    <a:pt x="15038" y="6573"/>
                    <a:pt x="15241" y="6680"/>
                  </a:cubicBezTo>
                  <a:cubicBezTo>
                    <a:pt x="15443" y="6775"/>
                    <a:pt x="15681" y="6799"/>
                    <a:pt x="15848" y="6918"/>
                  </a:cubicBezTo>
                  <a:cubicBezTo>
                    <a:pt x="15907" y="6942"/>
                    <a:pt x="15943" y="6990"/>
                    <a:pt x="16003" y="7014"/>
                  </a:cubicBezTo>
                  <a:cubicBezTo>
                    <a:pt x="16193" y="7121"/>
                    <a:pt x="16360" y="7049"/>
                    <a:pt x="16574" y="7109"/>
                  </a:cubicBezTo>
                  <a:cubicBezTo>
                    <a:pt x="16646" y="7121"/>
                    <a:pt x="16717" y="7156"/>
                    <a:pt x="16788" y="7192"/>
                  </a:cubicBezTo>
                  <a:cubicBezTo>
                    <a:pt x="17086" y="7323"/>
                    <a:pt x="17384" y="7383"/>
                    <a:pt x="17681" y="7454"/>
                  </a:cubicBezTo>
                  <a:cubicBezTo>
                    <a:pt x="17717" y="7454"/>
                    <a:pt x="17765" y="7466"/>
                    <a:pt x="17789" y="7454"/>
                  </a:cubicBezTo>
                  <a:cubicBezTo>
                    <a:pt x="17801" y="7430"/>
                    <a:pt x="17741" y="7383"/>
                    <a:pt x="17681" y="7347"/>
                  </a:cubicBezTo>
                  <a:cubicBezTo>
                    <a:pt x="17431" y="7204"/>
                    <a:pt x="17134" y="7097"/>
                    <a:pt x="16908" y="6942"/>
                  </a:cubicBezTo>
                  <a:cubicBezTo>
                    <a:pt x="16848" y="6906"/>
                    <a:pt x="16788" y="6859"/>
                    <a:pt x="16741" y="6823"/>
                  </a:cubicBezTo>
                  <a:cubicBezTo>
                    <a:pt x="16622" y="6740"/>
                    <a:pt x="16479" y="6668"/>
                    <a:pt x="16348" y="6597"/>
                  </a:cubicBezTo>
                  <a:cubicBezTo>
                    <a:pt x="15907" y="6347"/>
                    <a:pt x="15467" y="6109"/>
                    <a:pt x="15026" y="5871"/>
                  </a:cubicBezTo>
                  <a:cubicBezTo>
                    <a:pt x="14955" y="5835"/>
                    <a:pt x="14883" y="5799"/>
                    <a:pt x="14824" y="5751"/>
                  </a:cubicBezTo>
                  <a:cubicBezTo>
                    <a:pt x="14776" y="5704"/>
                    <a:pt x="14753" y="5656"/>
                    <a:pt x="14705" y="5597"/>
                  </a:cubicBezTo>
                  <a:cubicBezTo>
                    <a:pt x="14562" y="5478"/>
                    <a:pt x="14252" y="5370"/>
                    <a:pt x="14133" y="5239"/>
                  </a:cubicBezTo>
                  <a:cubicBezTo>
                    <a:pt x="13991" y="5073"/>
                    <a:pt x="14324" y="5061"/>
                    <a:pt x="14360" y="4942"/>
                  </a:cubicBezTo>
                  <a:cubicBezTo>
                    <a:pt x="14395" y="4823"/>
                    <a:pt x="14062" y="4585"/>
                    <a:pt x="13788" y="4549"/>
                  </a:cubicBezTo>
                  <a:cubicBezTo>
                    <a:pt x="13717" y="4537"/>
                    <a:pt x="13645" y="4525"/>
                    <a:pt x="13574" y="4501"/>
                  </a:cubicBezTo>
                  <a:cubicBezTo>
                    <a:pt x="13407" y="4442"/>
                    <a:pt x="13324" y="4323"/>
                    <a:pt x="13169" y="4239"/>
                  </a:cubicBezTo>
                  <a:cubicBezTo>
                    <a:pt x="12895" y="4097"/>
                    <a:pt x="12550" y="4168"/>
                    <a:pt x="12288" y="4001"/>
                  </a:cubicBezTo>
                  <a:cubicBezTo>
                    <a:pt x="12074" y="3870"/>
                    <a:pt x="12133" y="3716"/>
                    <a:pt x="11907" y="3596"/>
                  </a:cubicBezTo>
                  <a:cubicBezTo>
                    <a:pt x="11645" y="3465"/>
                    <a:pt x="11407" y="3323"/>
                    <a:pt x="11121" y="3251"/>
                  </a:cubicBezTo>
                  <a:cubicBezTo>
                    <a:pt x="11050" y="3227"/>
                    <a:pt x="10966" y="3204"/>
                    <a:pt x="10895" y="3168"/>
                  </a:cubicBezTo>
                  <a:cubicBezTo>
                    <a:pt x="10776" y="3108"/>
                    <a:pt x="10752" y="3025"/>
                    <a:pt x="10633" y="2965"/>
                  </a:cubicBezTo>
                  <a:cubicBezTo>
                    <a:pt x="10550" y="2918"/>
                    <a:pt x="10466" y="2918"/>
                    <a:pt x="10383" y="2906"/>
                  </a:cubicBezTo>
                  <a:cubicBezTo>
                    <a:pt x="9811" y="2823"/>
                    <a:pt x="9180" y="2501"/>
                    <a:pt x="8573" y="2322"/>
                  </a:cubicBezTo>
                  <a:cubicBezTo>
                    <a:pt x="8359" y="2263"/>
                    <a:pt x="8156" y="2215"/>
                    <a:pt x="7954" y="2144"/>
                  </a:cubicBezTo>
                  <a:cubicBezTo>
                    <a:pt x="7561" y="2013"/>
                    <a:pt x="7180" y="1775"/>
                    <a:pt x="6787" y="1703"/>
                  </a:cubicBezTo>
                  <a:cubicBezTo>
                    <a:pt x="6585" y="1656"/>
                    <a:pt x="6406" y="1668"/>
                    <a:pt x="6192" y="1608"/>
                  </a:cubicBezTo>
                  <a:cubicBezTo>
                    <a:pt x="5978" y="1537"/>
                    <a:pt x="5787" y="1418"/>
                    <a:pt x="5573" y="1334"/>
                  </a:cubicBezTo>
                  <a:cubicBezTo>
                    <a:pt x="5382" y="1275"/>
                    <a:pt x="5204" y="1251"/>
                    <a:pt x="5025" y="1227"/>
                  </a:cubicBezTo>
                  <a:cubicBezTo>
                    <a:pt x="4894" y="1203"/>
                    <a:pt x="4751" y="1191"/>
                    <a:pt x="4668" y="1215"/>
                  </a:cubicBezTo>
                  <a:cubicBezTo>
                    <a:pt x="4608" y="1239"/>
                    <a:pt x="4585" y="1275"/>
                    <a:pt x="4561" y="1310"/>
                  </a:cubicBezTo>
                  <a:cubicBezTo>
                    <a:pt x="4430" y="1465"/>
                    <a:pt x="4263" y="1596"/>
                    <a:pt x="4049" y="1703"/>
                  </a:cubicBezTo>
                  <a:cubicBezTo>
                    <a:pt x="3977" y="1751"/>
                    <a:pt x="3799" y="1763"/>
                    <a:pt x="3680" y="1680"/>
                  </a:cubicBezTo>
                  <a:cubicBezTo>
                    <a:pt x="3644" y="1644"/>
                    <a:pt x="3632" y="1620"/>
                    <a:pt x="3608" y="1584"/>
                  </a:cubicBezTo>
                  <a:cubicBezTo>
                    <a:pt x="3537" y="1489"/>
                    <a:pt x="3323" y="1370"/>
                    <a:pt x="3132" y="1334"/>
                  </a:cubicBezTo>
                  <a:cubicBezTo>
                    <a:pt x="3084" y="1322"/>
                    <a:pt x="3037" y="1322"/>
                    <a:pt x="2977" y="1299"/>
                  </a:cubicBezTo>
                  <a:cubicBezTo>
                    <a:pt x="2906" y="1263"/>
                    <a:pt x="2870" y="1215"/>
                    <a:pt x="2846" y="1179"/>
                  </a:cubicBezTo>
                  <a:cubicBezTo>
                    <a:pt x="2727" y="941"/>
                    <a:pt x="2596" y="715"/>
                    <a:pt x="2441" y="477"/>
                  </a:cubicBezTo>
                  <a:cubicBezTo>
                    <a:pt x="2406" y="429"/>
                    <a:pt x="2358" y="358"/>
                    <a:pt x="2263" y="322"/>
                  </a:cubicBezTo>
                  <a:cubicBezTo>
                    <a:pt x="2203" y="310"/>
                    <a:pt x="2156" y="298"/>
                    <a:pt x="2120" y="298"/>
                  </a:cubicBezTo>
                  <a:cubicBezTo>
                    <a:pt x="1799" y="251"/>
                    <a:pt x="1441" y="239"/>
                    <a:pt x="1108" y="156"/>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6"/>
            <p:cNvSpPr/>
            <p:nvPr/>
          </p:nvSpPr>
          <p:spPr>
            <a:xfrm>
              <a:off x="7058400" y="3781788"/>
              <a:ext cx="45376" cy="49952"/>
            </a:xfrm>
            <a:custGeom>
              <a:avLst/>
              <a:gdLst/>
              <a:ahLst/>
              <a:cxnLst/>
              <a:rect l="l" t="t" r="r" b="b"/>
              <a:pathLst>
                <a:path w="1418" h="1561" extrusionOk="0">
                  <a:moveTo>
                    <a:pt x="95" y="477"/>
                  </a:moveTo>
                  <a:cubicBezTo>
                    <a:pt x="155" y="536"/>
                    <a:pt x="203" y="584"/>
                    <a:pt x="179" y="620"/>
                  </a:cubicBezTo>
                  <a:cubicBezTo>
                    <a:pt x="179" y="644"/>
                    <a:pt x="155" y="644"/>
                    <a:pt x="155" y="655"/>
                  </a:cubicBezTo>
                  <a:cubicBezTo>
                    <a:pt x="155" y="715"/>
                    <a:pt x="322" y="774"/>
                    <a:pt x="381" y="834"/>
                  </a:cubicBezTo>
                  <a:cubicBezTo>
                    <a:pt x="441" y="894"/>
                    <a:pt x="345" y="917"/>
                    <a:pt x="345" y="965"/>
                  </a:cubicBezTo>
                  <a:cubicBezTo>
                    <a:pt x="345" y="1013"/>
                    <a:pt x="393" y="1072"/>
                    <a:pt x="453" y="1120"/>
                  </a:cubicBezTo>
                  <a:cubicBezTo>
                    <a:pt x="607" y="1251"/>
                    <a:pt x="798" y="1394"/>
                    <a:pt x="1036" y="1501"/>
                  </a:cubicBezTo>
                  <a:cubicBezTo>
                    <a:pt x="1107" y="1536"/>
                    <a:pt x="1238" y="1560"/>
                    <a:pt x="1227" y="1525"/>
                  </a:cubicBezTo>
                  <a:cubicBezTo>
                    <a:pt x="1060" y="1441"/>
                    <a:pt x="941" y="1346"/>
                    <a:pt x="822" y="1251"/>
                  </a:cubicBezTo>
                  <a:cubicBezTo>
                    <a:pt x="726" y="1167"/>
                    <a:pt x="619" y="1072"/>
                    <a:pt x="643" y="1001"/>
                  </a:cubicBezTo>
                  <a:cubicBezTo>
                    <a:pt x="655" y="929"/>
                    <a:pt x="857" y="929"/>
                    <a:pt x="988" y="1001"/>
                  </a:cubicBezTo>
                  <a:cubicBezTo>
                    <a:pt x="1024" y="1036"/>
                    <a:pt x="1048" y="1060"/>
                    <a:pt x="1096" y="1096"/>
                  </a:cubicBezTo>
                  <a:cubicBezTo>
                    <a:pt x="1191" y="1144"/>
                    <a:pt x="1346" y="1167"/>
                    <a:pt x="1381" y="1132"/>
                  </a:cubicBezTo>
                  <a:cubicBezTo>
                    <a:pt x="1417" y="1096"/>
                    <a:pt x="1346" y="1013"/>
                    <a:pt x="1238" y="965"/>
                  </a:cubicBezTo>
                  <a:cubicBezTo>
                    <a:pt x="1155" y="941"/>
                    <a:pt x="1084" y="929"/>
                    <a:pt x="1012" y="905"/>
                  </a:cubicBezTo>
                  <a:cubicBezTo>
                    <a:pt x="929" y="882"/>
                    <a:pt x="846" y="846"/>
                    <a:pt x="822" y="810"/>
                  </a:cubicBezTo>
                  <a:cubicBezTo>
                    <a:pt x="750" y="715"/>
                    <a:pt x="1036" y="739"/>
                    <a:pt x="1024" y="667"/>
                  </a:cubicBezTo>
                  <a:cubicBezTo>
                    <a:pt x="1024" y="632"/>
                    <a:pt x="953" y="572"/>
                    <a:pt x="857" y="548"/>
                  </a:cubicBezTo>
                  <a:cubicBezTo>
                    <a:pt x="774" y="524"/>
                    <a:pt x="703" y="536"/>
                    <a:pt x="667" y="560"/>
                  </a:cubicBezTo>
                  <a:cubicBezTo>
                    <a:pt x="655" y="584"/>
                    <a:pt x="631" y="620"/>
                    <a:pt x="560" y="596"/>
                  </a:cubicBezTo>
                  <a:cubicBezTo>
                    <a:pt x="536" y="584"/>
                    <a:pt x="524" y="572"/>
                    <a:pt x="500" y="560"/>
                  </a:cubicBezTo>
                  <a:cubicBezTo>
                    <a:pt x="322" y="405"/>
                    <a:pt x="453" y="227"/>
                    <a:pt x="262" y="72"/>
                  </a:cubicBezTo>
                  <a:cubicBezTo>
                    <a:pt x="215" y="36"/>
                    <a:pt x="95" y="1"/>
                    <a:pt x="60" y="12"/>
                  </a:cubicBezTo>
                  <a:cubicBezTo>
                    <a:pt x="36" y="24"/>
                    <a:pt x="48" y="60"/>
                    <a:pt x="60" y="84"/>
                  </a:cubicBezTo>
                  <a:cubicBezTo>
                    <a:pt x="107" y="191"/>
                    <a:pt x="0" y="251"/>
                    <a:pt x="0" y="346"/>
                  </a:cubicBezTo>
                  <a:cubicBezTo>
                    <a:pt x="12" y="382"/>
                    <a:pt x="48" y="429"/>
                    <a:pt x="95" y="477"/>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16"/>
            <p:cNvSpPr/>
            <p:nvPr/>
          </p:nvSpPr>
          <p:spPr>
            <a:xfrm>
              <a:off x="7069056" y="3776060"/>
              <a:ext cx="21760" cy="15680"/>
            </a:xfrm>
            <a:custGeom>
              <a:avLst/>
              <a:gdLst/>
              <a:ahLst/>
              <a:cxnLst/>
              <a:rect l="l" t="t" r="r" b="b"/>
              <a:pathLst>
                <a:path w="680" h="490" extrusionOk="0">
                  <a:moveTo>
                    <a:pt x="1" y="1"/>
                  </a:moveTo>
                  <a:cubicBezTo>
                    <a:pt x="72" y="96"/>
                    <a:pt x="132" y="180"/>
                    <a:pt x="203" y="275"/>
                  </a:cubicBezTo>
                  <a:cubicBezTo>
                    <a:pt x="227" y="311"/>
                    <a:pt x="263" y="358"/>
                    <a:pt x="322" y="394"/>
                  </a:cubicBezTo>
                  <a:cubicBezTo>
                    <a:pt x="441" y="465"/>
                    <a:pt x="632" y="489"/>
                    <a:pt x="667" y="430"/>
                  </a:cubicBezTo>
                  <a:cubicBezTo>
                    <a:pt x="679" y="418"/>
                    <a:pt x="679" y="394"/>
                    <a:pt x="655" y="382"/>
                  </a:cubicBezTo>
                  <a:cubicBezTo>
                    <a:pt x="596" y="334"/>
                    <a:pt x="477" y="311"/>
                    <a:pt x="417" y="263"/>
                  </a:cubicBezTo>
                  <a:cubicBezTo>
                    <a:pt x="393" y="251"/>
                    <a:pt x="393" y="227"/>
                    <a:pt x="370" y="203"/>
                  </a:cubicBezTo>
                  <a:cubicBezTo>
                    <a:pt x="322" y="144"/>
                    <a:pt x="191" y="84"/>
                    <a:pt x="84" y="72"/>
                  </a:cubicBezTo>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16"/>
            <p:cNvSpPr/>
            <p:nvPr/>
          </p:nvSpPr>
          <p:spPr>
            <a:xfrm>
              <a:off x="6896480" y="3923516"/>
              <a:ext cx="70880" cy="20608"/>
            </a:xfrm>
            <a:custGeom>
              <a:avLst/>
              <a:gdLst/>
              <a:ahLst/>
              <a:cxnLst/>
              <a:rect l="l" t="t" r="r" b="b"/>
              <a:pathLst>
                <a:path w="2215" h="644" extrusionOk="0">
                  <a:moveTo>
                    <a:pt x="214" y="227"/>
                  </a:moveTo>
                  <a:cubicBezTo>
                    <a:pt x="310" y="215"/>
                    <a:pt x="452" y="275"/>
                    <a:pt x="548" y="275"/>
                  </a:cubicBezTo>
                  <a:cubicBezTo>
                    <a:pt x="643" y="275"/>
                    <a:pt x="667" y="215"/>
                    <a:pt x="762" y="215"/>
                  </a:cubicBezTo>
                  <a:cubicBezTo>
                    <a:pt x="822" y="215"/>
                    <a:pt x="917" y="239"/>
                    <a:pt x="976" y="227"/>
                  </a:cubicBezTo>
                  <a:cubicBezTo>
                    <a:pt x="1107" y="203"/>
                    <a:pt x="976" y="48"/>
                    <a:pt x="1095" y="25"/>
                  </a:cubicBezTo>
                  <a:cubicBezTo>
                    <a:pt x="1179" y="1"/>
                    <a:pt x="1334" y="60"/>
                    <a:pt x="1429" y="132"/>
                  </a:cubicBezTo>
                  <a:cubicBezTo>
                    <a:pt x="1524" y="191"/>
                    <a:pt x="1584" y="263"/>
                    <a:pt x="1679" y="322"/>
                  </a:cubicBezTo>
                  <a:cubicBezTo>
                    <a:pt x="1786" y="382"/>
                    <a:pt x="1953" y="441"/>
                    <a:pt x="2012" y="406"/>
                  </a:cubicBezTo>
                  <a:cubicBezTo>
                    <a:pt x="2155" y="465"/>
                    <a:pt x="2215" y="572"/>
                    <a:pt x="2131" y="608"/>
                  </a:cubicBezTo>
                  <a:cubicBezTo>
                    <a:pt x="2048" y="644"/>
                    <a:pt x="1905" y="608"/>
                    <a:pt x="1786" y="584"/>
                  </a:cubicBezTo>
                  <a:cubicBezTo>
                    <a:pt x="1500" y="513"/>
                    <a:pt x="1167" y="441"/>
                    <a:pt x="976" y="489"/>
                  </a:cubicBezTo>
                  <a:cubicBezTo>
                    <a:pt x="786" y="536"/>
                    <a:pt x="750" y="620"/>
                    <a:pt x="441" y="489"/>
                  </a:cubicBezTo>
                  <a:cubicBezTo>
                    <a:pt x="298" y="429"/>
                    <a:pt x="0" y="239"/>
                    <a:pt x="214" y="227"/>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16"/>
            <p:cNvSpPr/>
            <p:nvPr/>
          </p:nvSpPr>
          <p:spPr>
            <a:xfrm>
              <a:off x="7018752" y="3951708"/>
              <a:ext cx="131104" cy="17568"/>
            </a:xfrm>
            <a:custGeom>
              <a:avLst/>
              <a:gdLst/>
              <a:ahLst/>
              <a:cxnLst/>
              <a:rect l="l" t="t" r="r" b="b"/>
              <a:pathLst>
                <a:path w="4097" h="549" extrusionOk="0">
                  <a:moveTo>
                    <a:pt x="203" y="239"/>
                  </a:moveTo>
                  <a:cubicBezTo>
                    <a:pt x="156" y="227"/>
                    <a:pt x="120" y="227"/>
                    <a:pt x="84" y="203"/>
                  </a:cubicBezTo>
                  <a:cubicBezTo>
                    <a:pt x="1" y="156"/>
                    <a:pt x="25" y="96"/>
                    <a:pt x="96" y="84"/>
                  </a:cubicBezTo>
                  <a:cubicBezTo>
                    <a:pt x="287" y="36"/>
                    <a:pt x="680" y="191"/>
                    <a:pt x="882" y="156"/>
                  </a:cubicBezTo>
                  <a:cubicBezTo>
                    <a:pt x="1013" y="132"/>
                    <a:pt x="1049" y="36"/>
                    <a:pt x="1215" y="60"/>
                  </a:cubicBezTo>
                  <a:cubicBezTo>
                    <a:pt x="1382" y="84"/>
                    <a:pt x="1549" y="203"/>
                    <a:pt x="1704" y="215"/>
                  </a:cubicBezTo>
                  <a:cubicBezTo>
                    <a:pt x="1775" y="227"/>
                    <a:pt x="1823" y="215"/>
                    <a:pt x="1870" y="203"/>
                  </a:cubicBezTo>
                  <a:cubicBezTo>
                    <a:pt x="2144" y="144"/>
                    <a:pt x="2406" y="84"/>
                    <a:pt x="2668" y="25"/>
                  </a:cubicBezTo>
                  <a:cubicBezTo>
                    <a:pt x="2739" y="13"/>
                    <a:pt x="2811" y="1"/>
                    <a:pt x="2906" y="13"/>
                  </a:cubicBezTo>
                  <a:cubicBezTo>
                    <a:pt x="3025" y="36"/>
                    <a:pt x="3144" y="108"/>
                    <a:pt x="3263" y="132"/>
                  </a:cubicBezTo>
                  <a:cubicBezTo>
                    <a:pt x="3418" y="167"/>
                    <a:pt x="3513" y="132"/>
                    <a:pt x="3620" y="108"/>
                  </a:cubicBezTo>
                  <a:cubicBezTo>
                    <a:pt x="3728" y="96"/>
                    <a:pt x="3918" y="108"/>
                    <a:pt x="4025" y="191"/>
                  </a:cubicBezTo>
                  <a:cubicBezTo>
                    <a:pt x="4097" y="251"/>
                    <a:pt x="4073" y="298"/>
                    <a:pt x="4013" y="322"/>
                  </a:cubicBezTo>
                  <a:cubicBezTo>
                    <a:pt x="3954" y="346"/>
                    <a:pt x="3847" y="334"/>
                    <a:pt x="3763" y="334"/>
                  </a:cubicBezTo>
                  <a:cubicBezTo>
                    <a:pt x="3228" y="298"/>
                    <a:pt x="2716" y="298"/>
                    <a:pt x="2227" y="322"/>
                  </a:cubicBezTo>
                  <a:cubicBezTo>
                    <a:pt x="2096" y="334"/>
                    <a:pt x="1954" y="346"/>
                    <a:pt x="1870" y="382"/>
                  </a:cubicBezTo>
                  <a:cubicBezTo>
                    <a:pt x="1799" y="417"/>
                    <a:pt x="1763" y="465"/>
                    <a:pt x="1668" y="489"/>
                  </a:cubicBezTo>
                  <a:cubicBezTo>
                    <a:pt x="1394" y="548"/>
                    <a:pt x="572" y="346"/>
                    <a:pt x="203" y="239"/>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6"/>
            <p:cNvSpPr/>
            <p:nvPr/>
          </p:nvSpPr>
          <p:spPr>
            <a:xfrm>
              <a:off x="7846688" y="4487004"/>
              <a:ext cx="254144" cy="201984"/>
            </a:xfrm>
            <a:custGeom>
              <a:avLst/>
              <a:gdLst/>
              <a:ahLst/>
              <a:cxnLst/>
              <a:rect l="l" t="t" r="r" b="b"/>
              <a:pathLst>
                <a:path w="7942" h="6312" extrusionOk="0">
                  <a:moveTo>
                    <a:pt x="6763" y="1"/>
                  </a:moveTo>
                  <a:cubicBezTo>
                    <a:pt x="6763" y="108"/>
                    <a:pt x="6965" y="251"/>
                    <a:pt x="7025" y="358"/>
                  </a:cubicBezTo>
                  <a:cubicBezTo>
                    <a:pt x="7061" y="453"/>
                    <a:pt x="7001" y="513"/>
                    <a:pt x="7061" y="620"/>
                  </a:cubicBezTo>
                  <a:cubicBezTo>
                    <a:pt x="7120" y="703"/>
                    <a:pt x="7251" y="787"/>
                    <a:pt x="7311" y="870"/>
                  </a:cubicBezTo>
                  <a:cubicBezTo>
                    <a:pt x="7465" y="1061"/>
                    <a:pt x="7251" y="1156"/>
                    <a:pt x="7394" y="1346"/>
                  </a:cubicBezTo>
                  <a:cubicBezTo>
                    <a:pt x="7418" y="1382"/>
                    <a:pt x="7454" y="1418"/>
                    <a:pt x="7465" y="1454"/>
                  </a:cubicBezTo>
                  <a:cubicBezTo>
                    <a:pt x="7525" y="1549"/>
                    <a:pt x="7465" y="1596"/>
                    <a:pt x="7394" y="1632"/>
                  </a:cubicBezTo>
                  <a:cubicBezTo>
                    <a:pt x="7311" y="1668"/>
                    <a:pt x="7227" y="1692"/>
                    <a:pt x="7215" y="1763"/>
                  </a:cubicBezTo>
                  <a:cubicBezTo>
                    <a:pt x="7204" y="1870"/>
                    <a:pt x="7382" y="2049"/>
                    <a:pt x="7311" y="2132"/>
                  </a:cubicBezTo>
                  <a:cubicBezTo>
                    <a:pt x="7251" y="2192"/>
                    <a:pt x="7025" y="2144"/>
                    <a:pt x="6918" y="2180"/>
                  </a:cubicBezTo>
                  <a:cubicBezTo>
                    <a:pt x="6823" y="2216"/>
                    <a:pt x="6846" y="2323"/>
                    <a:pt x="6799" y="2394"/>
                  </a:cubicBezTo>
                  <a:cubicBezTo>
                    <a:pt x="6787" y="2418"/>
                    <a:pt x="6763" y="2442"/>
                    <a:pt x="6787" y="2477"/>
                  </a:cubicBezTo>
                  <a:cubicBezTo>
                    <a:pt x="6811" y="2561"/>
                    <a:pt x="6965" y="2644"/>
                    <a:pt x="7025" y="2728"/>
                  </a:cubicBezTo>
                  <a:cubicBezTo>
                    <a:pt x="7192" y="2978"/>
                    <a:pt x="7239" y="3192"/>
                    <a:pt x="7168" y="3359"/>
                  </a:cubicBezTo>
                  <a:cubicBezTo>
                    <a:pt x="7108" y="3501"/>
                    <a:pt x="6977" y="3609"/>
                    <a:pt x="7073" y="3811"/>
                  </a:cubicBezTo>
                  <a:cubicBezTo>
                    <a:pt x="7120" y="3906"/>
                    <a:pt x="7215" y="4013"/>
                    <a:pt x="7239" y="4097"/>
                  </a:cubicBezTo>
                  <a:cubicBezTo>
                    <a:pt x="7275" y="4204"/>
                    <a:pt x="7180" y="4252"/>
                    <a:pt x="7132" y="4323"/>
                  </a:cubicBezTo>
                  <a:cubicBezTo>
                    <a:pt x="7084" y="4394"/>
                    <a:pt x="7096" y="4513"/>
                    <a:pt x="7251" y="4633"/>
                  </a:cubicBezTo>
                  <a:cubicBezTo>
                    <a:pt x="7275" y="4656"/>
                    <a:pt x="7299" y="4668"/>
                    <a:pt x="7323" y="4692"/>
                  </a:cubicBezTo>
                  <a:cubicBezTo>
                    <a:pt x="7442" y="4799"/>
                    <a:pt x="7215" y="4823"/>
                    <a:pt x="7311" y="4930"/>
                  </a:cubicBezTo>
                  <a:cubicBezTo>
                    <a:pt x="7418" y="5073"/>
                    <a:pt x="7751" y="5085"/>
                    <a:pt x="7882" y="5216"/>
                  </a:cubicBezTo>
                  <a:cubicBezTo>
                    <a:pt x="7942" y="5287"/>
                    <a:pt x="7894" y="5335"/>
                    <a:pt x="7835" y="5347"/>
                  </a:cubicBezTo>
                  <a:cubicBezTo>
                    <a:pt x="7775" y="5371"/>
                    <a:pt x="7704" y="5383"/>
                    <a:pt x="7704" y="5430"/>
                  </a:cubicBezTo>
                  <a:cubicBezTo>
                    <a:pt x="7715" y="5490"/>
                    <a:pt x="7811" y="5585"/>
                    <a:pt x="7823" y="5645"/>
                  </a:cubicBezTo>
                  <a:cubicBezTo>
                    <a:pt x="7823" y="5668"/>
                    <a:pt x="7787" y="5692"/>
                    <a:pt x="7751" y="5692"/>
                  </a:cubicBezTo>
                  <a:cubicBezTo>
                    <a:pt x="7513" y="5728"/>
                    <a:pt x="7037" y="5418"/>
                    <a:pt x="6739" y="5395"/>
                  </a:cubicBezTo>
                  <a:cubicBezTo>
                    <a:pt x="6608" y="5383"/>
                    <a:pt x="6513" y="5418"/>
                    <a:pt x="6358" y="5359"/>
                  </a:cubicBezTo>
                  <a:cubicBezTo>
                    <a:pt x="6311" y="5335"/>
                    <a:pt x="6251" y="5299"/>
                    <a:pt x="6215" y="5299"/>
                  </a:cubicBezTo>
                  <a:cubicBezTo>
                    <a:pt x="6191" y="5287"/>
                    <a:pt x="6168" y="5299"/>
                    <a:pt x="6156" y="5311"/>
                  </a:cubicBezTo>
                  <a:cubicBezTo>
                    <a:pt x="6072" y="5371"/>
                    <a:pt x="6144" y="5514"/>
                    <a:pt x="6191" y="5633"/>
                  </a:cubicBezTo>
                  <a:cubicBezTo>
                    <a:pt x="6239" y="5764"/>
                    <a:pt x="6263" y="5895"/>
                    <a:pt x="6120" y="5918"/>
                  </a:cubicBezTo>
                  <a:cubicBezTo>
                    <a:pt x="6084" y="5918"/>
                    <a:pt x="6037" y="5918"/>
                    <a:pt x="6013" y="5942"/>
                  </a:cubicBezTo>
                  <a:cubicBezTo>
                    <a:pt x="5953" y="5978"/>
                    <a:pt x="6072" y="6097"/>
                    <a:pt x="6037" y="6145"/>
                  </a:cubicBezTo>
                  <a:cubicBezTo>
                    <a:pt x="6013" y="6192"/>
                    <a:pt x="5882" y="6168"/>
                    <a:pt x="5787" y="6168"/>
                  </a:cubicBezTo>
                  <a:cubicBezTo>
                    <a:pt x="5691" y="6168"/>
                    <a:pt x="5656" y="6240"/>
                    <a:pt x="5763" y="6311"/>
                  </a:cubicBezTo>
                  <a:cubicBezTo>
                    <a:pt x="5656" y="6311"/>
                    <a:pt x="5501" y="6252"/>
                    <a:pt x="5370" y="6168"/>
                  </a:cubicBezTo>
                  <a:cubicBezTo>
                    <a:pt x="5251" y="6085"/>
                    <a:pt x="5168" y="5978"/>
                    <a:pt x="5179" y="5906"/>
                  </a:cubicBezTo>
                  <a:cubicBezTo>
                    <a:pt x="5179" y="5883"/>
                    <a:pt x="5191" y="5847"/>
                    <a:pt x="5144" y="5811"/>
                  </a:cubicBezTo>
                  <a:cubicBezTo>
                    <a:pt x="5108" y="5787"/>
                    <a:pt x="5072" y="5764"/>
                    <a:pt x="5037" y="5752"/>
                  </a:cubicBezTo>
                  <a:cubicBezTo>
                    <a:pt x="4822" y="5668"/>
                    <a:pt x="4608" y="5585"/>
                    <a:pt x="4406" y="5490"/>
                  </a:cubicBezTo>
                  <a:cubicBezTo>
                    <a:pt x="4417" y="5442"/>
                    <a:pt x="4489" y="5430"/>
                    <a:pt x="4572" y="5442"/>
                  </a:cubicBezTo>
                  <a:cubicBezTo>
                    <a:pt x="4608" y="5406"/>
                    <a:pt x="4441" y="5299"/>
                    <a:pt x="4346" y="5287"/>
                  </a:cubicBezTo>
                  <a:cubicBezTo>
                    <a:pt x="4239" y="5264"/>
                    <a:pt x="4179" y="5299"/>
                    <a:pt x="4072" y="5287"/>
                  </a:cubicBezTo>
                  <a:cubicBezTo>
                    <a:pt x="3929" y="5144"/>
                    <a:pt x="4251" y="5144"/>
                    <a:pt x="4144" y="5014"/>
                  </a:cubicBezTo>
                  <a:cubicBezTo>
                    <a:pt x="4084" y="4918"/>
                    <a:pt x="3894" y="4859"/>
                    <a:pt x="3798" y="4871"/>
                  </a:cubicBezTo>
                  <a:cubicBezTo>
                    <a:pt x="3703" y="4894"/>
                    <a:pt x="3655" y="4954"/>
                    <a:pt x="3572" y="4990"/>
                  </a:cubicBezTo>
                  <a:cubicBezTo>
                    <a:pt x="3501" y="5014"/>
                    <a:pt x="3441" y="5025"/>
                    <a:pt x="3524" y="5121"/>
                  </a:cubicBezTo>
                  <a:cubicBezTo>
                    <a:pt x="3596" y="5204"/>
                    <a:pt x="3715" y="5275"/>
                    <a:pt x="3691" y="5347"/>
                  </a:cubicBezTo>
                  <a:cubicBezTo>
                    <a:pt x="3679" y="5430"/>
                    <a:pt x="3513" y="5406"/>
                    <a:pt x="3382" y="5383"/>
                  </a:cubicBezTo>
                  <a:cubicBezTo>
                    <a:pt x="3346" y="5371"/>
                    <a:pt x="3310" y="5371"/>
                    <a:pt x="3286" y="5371"/>
                  </a:cubicBezTo>
                  <a:cubicBezTo>
                    <a:pt x="3203" y="5371"/>
                    <a:pt x="3215" y="5454"/>
                    <a:pt x="3179" y="5502"/>
                  </a:cubicBezTo>
                  <a:cubicBezTo>
                    <a:pt x="3132" y="5561"/>
                    <a:pt x="2953" y="5561"/>
                    <a:pt x="2786" y="5502"/>
                  </a:cubicBezTo>
                  <a:cubicBezTo>
                    <a:pt x="2608" y="5430"/>
                    <a:pt x="2429" y="5323"/>
                    <a:pt x="2298" y="5204"/>
                  </a:cubicBezTo>
                  <a:cubicBezTo>
                    <a:pt x="2191" y="5109"/>
                    <a:pt x="2084" y="4990"/>
                    <a:pt x="1941" y="4930"/>
                  </a:cubicBezTo>
                  <a:cubicBezTo>
                    <a:pt x="1834" y="4894"/>
                    <a:pt x="1739" y="4894"/>
                    <a:pt x="1643" y="4871"/>
                  </a:cubicBezTo>
                  <a:cubicBezTo>
                    <a:pt x="1489" y="4835"/>
                    <a:pt x="1322" y="4716"/>
                    <a:pt x="1191" y="4704"/>
                  </a:cubicBezTo>
                  <a:cubicBezTo>
                    <a:pt x="1131" y="4704"/>
                    <a:pt x="1096" y="4716"/>
                    <a:pt x="1048" y="4716"/>
                  </a:cubicBezTo>
                  <a:cubicBezTo>
                    <a:pt x="893" y="4704"/>
                    <a:pt x="679" y="4585"/>
                    <a:pt x="524" y="4466"/>
                  </a:cubicBezTo>
                  <a:cubicBezTo>
                    <a:pt x="357" y="4359"/>
                    <a:pt x="191" y="4228"/>
                    <a:pt x="0" y="4168"/>
                  </a:cubicBezTo>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16"/>
            <p:cNvSpPr/>
            <p:nvPr/>
          </p:nvSpPr>
          <p:spPr>
            <a:xfrm>
              <a:off x="6951328" y="4027164"/>
              <a:ext cx="1112544" cy="593984"/>
            </a:xfrm>
            <a:custGeom>
              <a:avLst/>
              <a:gdLst/>
              <a:ahLst/>
              <a:cxnLst/>
              <a:rect l="l" t="t" r="r" b="b"/>
              <a:pathLst>
                <a:path w="34767" h="18562" extrusionOk="0">
                  <a:moveTo>
                    <a:pt x="28111" y="18562"/>
                  </a:moveTo>
                  <a:cubicBezTo>
                    <a:pt x="27849" y="18455"/>
                    <a:pt x="27587" y="18324"/>
                    <a:pt x="27349" y="18181"/>
                  </a:cubicBezTo>
                  <a:cubicBezTo>
                    <a:pt x="27302" y="18145"/>
                    <a:pt x="27254" y="18121"/>
                    <a:pt x="27218" y="18086"/>
                  </a:cubicBezTo>
                  <a:cubicBezTo>
                    <a:pt x="27075" y="17955"/>
                    <a:pt x="27159" y="17848"/>
                    <a:pt x="27063" y="17717"/>
                  </a:cubicBezTo>
                  <a:cubicBezTo>
                    <a:pt x="26992" y="17621"/>
                    <a:pt x="26837" y="17526"/>
                    <a:pt x="26778" y="17431"/>
                  </a:cubicBezTo>
                  <a:cubicBezTo>
                    <a:pt x="26754" y="17395"/>
                    <a:pt x="26742" y="17348"/>
                    <a:pt x="26718" y="17312"/>
                  </a:cubicBezTo>
                  <a:cubicBezTo>
                    <a:pt x="26671" y="17205"/>
                    <a:pt x="26504" y="17086"/>
                    <a:pt x="26349" y="16990"/>
                  </a:cubicBezTo>
                  <a:cubicBezTo>
                    <a:pt x="26194" y="16883"/>
                    <a:pt x="26040" y="16764"/>
                    <a:pt x="26004" y="16669"/>
                  </a:cubicBezTo>
                  <a:cubicBezTo>
                    <a:pt x="25992" y="16621"/>
                    <a:pt x="26016" y="16574"/>
                    <a:pt x="25956" y="16526"/>
                  </a:cubicBezTo>
                  <a:cubicBezTo>
                    <a:pt x="25897" y="16466"/>
                    <a:pt x="25778" y="16431"/>
                    <a:pt x="25694" y="16419"/>
                  </a:cubicBezTo>
                  <a:cubicBezTo>
                    <a:pt x="25587" y="16407"/>
                    <a:pt x="25504" y="16407"/>
                    <a:pt x="25444" y="16443"/>
                  </a:cubicBezTo>
                  <a:cubicBezTo>
                    <a:pt x="25373" y="16478"/>
                    <a:pt x="25206" y="16478"/>
                    <a:pt x="25135" y="16347"/>
                  </a:cubicBezTo>
                  <a:cubicBezTo>
                    <a:pt x="25099" y="16288"/>
                    <a:pt x="25135" y="16240"/>
                    <a:pt x="25123" y="16193"/>
                  </a:cubicBezTo>
                  <a:cubicBezTo>
                    <a:pt x="25099" y="16133"/>
                    <a:pt x="25063" y="16074"/>
                    <a:pt x="25016" y="16002"/>
                  </a:cubicBezTo>
                  <a:cubicBezTo>
                    <a:pt x="24956" y="15943"/>
                    <a:pt x="24897" y="15883"/>
                    <a:pt x="24849" y="15824"/>
                  </a:cubicBezTo>
                  <a:cubicBezTo>
                    <a:pt x="24789" y="15752"/>
                    <a:pt x="24754" y="15681"/>
                    <a:pt x="24718" y="15609"/>
                  </a:cubicBezTo>
                  <a:cubicBezTo>
                    <a:pt x="24682" y="15538"/>
                    <a:pt x="24635" y="15454"/>
                    <a:pt x="24539" y="15383"/>
                  </a:cubicBezTo>
                  <a:cubicBezTo>
                    <a:pt x="24444" y="15312"/>
                    <a:pt x="24301" y="15252"/>
                    <a:pt x="24218" y="15264"/>
                  </a:cubicBezTo>
                  <a:cubicBezTo>
                    <a:pt x="24123" y="15276"/>
                    <a:pt x="24146" y="15371"/>
                    <a:pt x="24182" y="15443"/>
                  </a:cubicBezTo>
                  <a:cubicBezTo>
                    <a:pt x="24230" y="15526"/>
                    <a:pt x="24277" y="15621"/>
                    <a:pt x="24230" y="15657"/>
                  </a:cubicBezTo>
                  <a:cubicBezTo>
                    <a:pt x="24206" y="15681"/>
                    <a:pt x="24182" y="15681"/>
                    <a:pt x="24170" y="15704"/>
                  </a:cubicBezTo>
                  <a:cubicBezTo>
                    <a:pt x="24158" y="15728"/>
                    <a:pt x="24170" y="15740"/>
                    <a:pt x="24170" y="15764"/>
                  </a:cubicBezTo>
                  <a:cubicBezTo>
                    <a:pt x="24158" y="15847"/>
                    <a:pt x="24015" y="15859"/>
                    <a:pt x="23884" y="15859"/>
                  </a:cubicBezTo>
                  <a:cubicBezTo>
                    <a:pt x="23837" y="15859"/>
                    <a:pt x="23777" y="15859"/>
                    <a:pt x="23718" y="15847"/>
                  </a:cubicBezTo>
                  <a:cubicBezTo>
                    <a:pt x="23658" y="15824"/>
                    <a:pt x="23575" y="15788"/>
                    <a:pt x="23563" y="15740"/>
                  </a:cubicBezTo>
                  <a:cubicBezTo>
                    <a:pt x="23539" y="15704"/>
                    <a:pt x="23575" y="15681"/>
                    <a:pt x="23623" y="15681"/>
                  </a:cubicBezTo>
                  <a:cubicBezTo>
                    <a:pt x="23670" y="15681"/>
                    <a:pt x="23718" y="15681"/>
                    <a:pt x="23765" y="15681"/>
                  </a:cubicBezTo>
                  <a:cubicBezTo>
                    <a:pt x="23837" y="15669"/>
                    <a:pt x="23861" y="15621"/>
                    <a:pt x="23873" y="15574"/>
                  </a:cubicBezTo>
                  <a:cubicBezTo>
                    <a:pt x="23896" y="15514"/>
                    <a:pt x="23896" y="15431"/>
                    <a:pt x="23801" y="15347"/>
                  </a:cubicBezTo>
                  <a:cubicBezTo>
                    <a:pt x="23718" y="15264"/>
                    <a:pt x="23646" y="15216"/>
                    <a:pt x="23634" y="15133"/>
                  </a:cubicBezTo>
                  <a:cubicBezTo>
                    <a:pt x="23634" y="15062"/>
                    <a:pt x="23670" y="15002"/>
                    <a:pt x="23694" y="14942"/>
                  </a:cubicBezTo>
                  <a:cubicBezTo>
                    <a:pt x="23742" y="14788"/>
                    <a:pt x="23682" y="14597"/>
                    <a:pt x="23527" y="14395"/>
                  </a:cubicBezTo>
                  <a:cubicBezTo>
                    <a:pt x="23492" y="14347"/>
                    <a:pt x="23432" y="14300"/>
                    <a:pt x="23373" y="14288"/>
                  </a:cubicBezTo>
                  <a:cubicBezTo>
                    <a:pt x="23337" y="14288"/>
                    <a:pt x="23325" y="14300"/>
                    <a:pt x="23325" y="14323"/>
                  </a:cubicBezTo>
                  <a:cubicBezTo>
                    <a:pt x="23253" y="14466"/>
                    <a:pt x="23182" y="14633"/>
                    <a:pt x="22932" y="14669"/>
                  </a:cubicBezTo>
                  <a:cubicBezTo>
                    <a:pt x="22872" y="14681"/>
                    <a:pt x="22813" y="14681"/>
                    <a:pt x="22753" y="14692"/>
                  </a:cubicBezTo>
                  <a:cubicBezTo>
                    <a:pt x="22622" y="14728"/>
                    <a:pt x="22587" y="14835"/>
                    <a:pt x="22646" y="14966"/>
                  </a:cubicBezTo>
                  <a:cubicBezTo>
                    <a:pt x="22658" y="15002"/>
                    <a:pt x="22682" y="15038"/>
                    <a:pt x="22670" y="15062"/>
                  </a:cubicBezTo>
                  <a:cubicBezTo>
                    <a:pt x="22670" y="15085"/>
                    <a:pt x="22646" y="15097"/>
                    <a:pt x="22611" y="15109"/>
                  </a:cubicBezTo>
                  <a:cubicBezTo>
                    <a:pt x="22539" y="15133"/>
                    <a:pt x="22420" y="15133"/>
                    <a:pt x="22289" y="15085"/>
                  </a:cubicBezTo>
                  <a:cubicBezTo>
                    <a:pt x="22158" y="15038"/>
                    <a:pt x="22027" y="14942"/>
                    <a:pt x="22003" y="14871"/>
                  </a:cubicBezTo>
                  <a:cubicBezTo>
                    <a:pt x="21991" y="14847"/>
                    <a:pt x="21991" y="14835"/>
                    <a:pt x="21968" y="14812"/>
                  </a:cubicBezTo>
                  <a:cubicBezTo>
                    <a:pt x="21944" y="14800"/>
                    <a:pt x="21920" y="14788"/>
                    <a:pt x="21896" y="14776"/>
                  </a:cubicBezTo>
                  <a:cubicBezTo>
                    <a:pt x="21825" y="14752"/>
                    <a:pt x="21753" y="14716"/>
                    <a:pt x="21682" y="14692"/>
                  </a:cubicBezTo>
                  <a:cubicBezTo>
                    <a:pt x="21598" y="14657"/>
                    <a:pt x="21527" y="14621"/>
                    <a:pt x="21468" y="14561"/>
                  </a:cubicBezTo>
                  <a:cubicBezTo>
                    <a:pt x="21420" y="14514"/>
                    <a:pt x="21432" y="14466"/>
                    <a:pt x="21420" y="14407"/>
                  </a:cubicBezTo>
                  <a:cubicBezTo>
                    <a:pt x="21396" y="14264"/>
                    <a:pt x="21182" y="14061"/>
                    <a:pt x="20932" y="13966"/>
                  </a:cubicBezTo>
                  <a:cubicBezTo>
                    <a:pt x="20860" y="13942"/>
                    <a:pt x="20789" y="13930"/>
                    <a:pt x="20729" y="13907"/>
                  </a:cubicBezTo>
                  <a:cubicBezTo>
                    <a:pt x="20634" y="13871"/>
                    <a:pt x="20527" y="13823"/>
                    <a:pt x="20444" y="13764"/>
                  </a:cubicBezTo>
                  <a:cubicBezTo>
                    <a:pt x="20408" y="13740"/>
                    <a:pt x="20372" y="13716"/>
                    <a:pt x="20360" y="13692"/>
                  </a:cubicBezTo>
                  <a:cubicBezTo>
                    <a:pt x="20313" y="13609"/>
                    <a:pt x="20551" y="13633"/>
                    <a:pt x="20491" y="13549"/>
                  </a:cubicBezTo>
                  <a:cubicBezTo>
                    <a:pt x="20467" y="13502"/>
                    <a:pt x="20372" y="13466"/>
                    <a:pt x="20301" y="13454"/>
                  </a:cubicBezTo>
                  <a:cubicBezTo>
                    <a:pt x="20241" y="13442"/>
                    <a:pt x="20170" y="13442"/>
                    <a:pt x="20098" y="13419"/>
                  </a:cubicBezTo>
                  <a:cubicBezTo>
                    <a:pt x="20015" y="13395"/>
                    <a:pt x="19932" y="13335"/>
                    <a:pt x="19908" y="13288"/>
                  </a:cubicBezTo>
                  <a:cubicBezTo>
                    <a:pt x="19872" y="13228"/>
                    <a:pt x="19896" y="13168"/>
                    <a:pt x="19824" y="13121"/>
                  </a:cubicBezTo>
                  <a:cubicBezTo>
                    <a:pt x="19801" y="13097"/>
                    <a:pt x="19765" y="13085"/>
                    <a:pt x="19729" y="13073"/>
                  </a:cubicBezTo>
                  <a:cubicBezTo>
                    <a:pt x="19610" y="13026"/>
                    <a:pt x="19455" y="12978"/>
                    <a:pt x="19396" y="13014"/>
                  </a:cubicBezTo>
                  <a:cubicBezTo>
                    <a:pt x="19384" y="13014"/>
                    <a:pt x="19372" y="13026"/>
                    <a:pt x="19348" y="13038"/>
                  </a:cubicBezTo>
                  <a:cubicBezTo>
                    <a:pt x="19301" y="13049"/>
                    <a:pt x="19193" y="13002"/>
                    <a:pt x="19110" y="12954"/>
                  </a:cubicBezTo>
                  <a:cubicBezTo>
                    <a:pt x="19039" y="12907"/>
                    <a:pt x="18955" y="12859"/>
                    <a:pt x="18872" y="12835"/>
                  </a:cubicBezTo>
                  <a:cubicBezTo>
                    <a:pt x="18765" y="12799"/>
                    <a:pt x="18705" y="12835"/>
                    <a:pt x="18646" y="12859"/>
                  </a:cubicBezTo>
                  <a:cubicBezTo>
                    <a:pt x="18598" y="12895"/>
                    <a:pt x="18503" y="12907"/>
                    <a:pt x="18396" y="12859"/>
                  </a:cubicBezTo>
                  <a:cubicBezTo>
                    <a:pt x="18312" y="12811"/>
                    <a:pt x="18265" y="12740"/>
                    <a:pt x="18277" y="12704"/>
                  </a:cubicBezTo>
                  <a:cubicBezTo>
                    <a:pt x="18324" y="12704"/>
                    <a:pt x="18372" y="12740"/>
                    <a:pt x="18408" y="12740"/>
                  </a:cubicBezTo>
                  <a:cubicBezTo>
                    <a:pt x="18193" y="12609"/>
                    <a:pt x="17955" y="12514"/>
                    <a:pt x="17729" y="12478"/>
                  </a:cubicBezTo>
                  <a:cubicBezTo>
                    <a:pt x="17503" y="12430"/>
                    <a:pt x="17312" y="12454"/>
                    <a:pt x="17122" y="12466"/>
                  </a:cubicBezTo>
                  <a:cubicBezTo>
                    <a:pt x="16693" y="12490"/>
                    <a:pt x="16253" y="12526"/>
                    <a:pt x="15812" y="12549"/>
                  </a:cubicBezTo>
                  <a:cubicBezTo>
                    <a:pt x="15645" y="12561"/>
                    <a:pt x="15467" y="12573"/>
                    <a:pt x="15264" y="12537"/>
                  </a:cubicBezTo>
                  <a:cubicBezTo>
                    <a:pt x="15062" y="12490"/>
                    <a:pt x="14836" y="12406"/>
                    <a:pt x="14681" y="12406"/>
                  </a:cubicBezTo>
                  <a:cubicBezTo>
                    <a:pt x="14479" y="12418"/>
                    <a:pt x="14395" y="12561"/>
                    <a:pt x="14145" y="12478"/>
                  </a:cubicBezTo>
                  <a:cubicBezTo>
                    <a:pt x="14050" y="12442"/>
                    <a:pt x="13978" y="12383"/>
                    <a:pt x="13883" y="12347"/>
                  </a:cubicBezTo>
                  <a:cubicBezTo>
                    <a:pt x="13490" y="12204"/>
                    <a:pt x="13478" y="12645"/>
                    <a:pt x="13097" y="12478"/>
                  </a:cubicBezTo>
                  <a:cubicBezTo>
                    <a:pt x="13038" y="12466"/>
                    <a:pt x="12990" y="12430"/>
                    <a:pt x="12931" y="12406"/>
                  </a:cubicBezTo>
                  <a:cubicBezTo>
                    <a:pt x="12669" y="12287"/>
                    <a:pt x="12490" y="12418"/>
                    <a:pt x="12490" y="12561"/>
                  </a:cubicBezTo>
                  <a:cubicBezTo>
                    <a:pt x="12502" y="12716"/>
                    <a:pt x="12550" y="12907"/>
                    <a:pt x="12347" y="12942"/>
                  </a:cubicBezTo>
                  <a:cubicBezTo>
                    <a:pt x="12050" y="12990"/>
                    <a:pt x="11383" y="12645"/>
                    <a:pt x="11240" y="12799"/>
                  </a:cubicBezTo>
                  <a:cubicBezTo>
                    <a:pt x="11216" y="12823"/>
                    <a:pt x="11216" y="12859"/>
                    <a:pt x="11181" y="12871"/>
                  </a:cubicBezTo>
                  <a:cubicBezTo>
                    <a:pt x="11109" y="12918"/>
                    <a:pt x="10919" y="12859"/>
                    <a:pt x="10776" y="12799"/>
                  </a:cubicBezTo>
                  <a:cubicBezTo>
                    <a:pt x="10633" y="12728"/>
                    <a:pt x="10478" y="12633"/>
                    <a:pt x="10335" y="12609"/>
                  </a:cubicBezTo>
                  <a:cubicBezTo>
                    <a:pt x="10168" y="12573"/>
                    <a:pt x="10049" y="12621"/>
                    <a:pt x="9907" y="12609"/>
                  </a:cubicBezTo>
                  <a:cubicBezTo>
                    <a:pt x="9740" y="12609"/>
                    <a:pt x="9549" y="12537"/>
                    <a:pt x="9383" y="12514"/>
                  </a:cubicBezTo>
                  <a:cubicBezTo>
                    <a:pt x="9204" y="12478"/>
                    <a:pt x="9025" y="12490"/>
                    <a:pt x="9037" y="12585"/>
                  </a:cubicBezTo>
                  <a:cubicBezTo>
                    <a:pt x="9037" y="12645"/>
                    <a:pt x="9109" y="12704"/>
                    <a:pt x="9097" y="12752"/>
                  </a:cubicBezTo>
                  <a:cubicBezTo>
                    <a:pt x="9097" y="12811"/>
                    <a:pt x="9002" y="12823"/>
                    <a:pt x="8918" y="12835"/>
                  </a:cubicBezTo>
                  <a:cubicBezTo>
                    <a:pt x="8633" y="12883"/>
                    <a:pt x="8347" y="12918"/>
                    <a:pt x="8073" y="12954"/>
                  </a:cubicBezTo>
                  <a:cubicBezTo>
                    <a:pt x="7942" y="12966"/>
                    <a:pt x="7799" y="12990"/>
                    <a:pt x="7787" y="13073"/>
                  </a:cubicBezTo>
                  <a:cubicBezTo>
                    <a:pt x="7775" y="13133"/>
                    <a:pt x="7787" y="13204"/>
                    <a:pt x="7692" y="13192"/>
                  </a:cubicBezTo>
                  <a:cubicBezTo>
                    <a:pt x="7621" y="13192"/>
                    <a:pt x="7537" y="13133"/>
                    <a:pt x="7466" y="13085"/>
                  </a:cubicBezTo>
                  <a:cubicBezTo>
                    <a:pt x="7263" y="12978"/>
                    <a:pt x="7037" y="12990"/>
                    <a:pt x="6870" y="13014"/>
                  </a:cubicBezTo>
                  <a:cubicBezTo>
                    <a:pt x="6692" y="13026"/>
                    <a:pt x="6442" y="13026"/>
                    <a:pt x="6263" y="12895"/>
                  </a:cubicBezTo>
                  <a:cubicBezTo>
                    <a:pt x="6144" y="12811"/>
                    <a:pt x="6108" y="12716"/>
                    <a:pt x="6013" y="12633"/>
                  </a:cubicBezTo>
                  <a:cubicBezTo>
                    <a:pt x="5954" y="12597"/>
                    <a:pt x="5894" y="12561"/>
                    <a:pt x="5823" y="12526"/>
                  </a:cubicBezTo>
                  <a:cubicBezTo>
                    <a:pt x="5525" y="12359"/>
                    <a:pt x="5227" y="12192"/>
                    <a:pt x="4930" y="12037"/>
                  </a:cubicBezTo>
                  <a:cubicBezTo>
                    <a:pt x="4823" y="11978"/>
                    <a:pt x="4680" y="11883"/>
                    <a:pt x="4692" y="11823"/>
                  </a:cubicBezTo>
                  <a:cubicBezTo>
                    <a:pt x="4704" y="11764"/>
                    <a:pt x="4870" y="11775"/>
                    <a:pt x="4989" y="11823"/>
                  </a:cubicBezTo>
                  <a:cubicBezTo>
                    <a:pt x="5120" y="11871"/>
                    <a:pt x="5239" y="11942"/>
                    <a:pt x="5370" y="11966"/>
                  </a:cubicBezTo>
                  <a:cubicBezTo>
                    <a:pt x="5537" y="11823"/>
                    <a:pt x="5156" y="11454"/>
                    <a:pt x="5025" y="11204"/>
                  </a:cubicBezTo>
                  <a:cubicBezTo>
                    <a:pt x="4942" y="11037"/>
                    <a:pt x="4954" y="10882"/>
                    <a:pt x="4882" y="10716"/>
                  </a:cubicBezTo>
                  <a:cubicBezTo>
                    <a:pt x="4775" y="10430"/>
                    <a:pt x="4465" y="10120"/>
                    <a:pt x="4180" y="9823"/>
                  </a:cubicBezTo>
                  <a:cubicBezTo>
                    <a:pt x="3691" y="9311"/>
                    <a:pt x="3251" y="8811"/>
                    <a:pt x="2822" y="8311"/>
                  </a:cubicBezTo>
                  <a:cubicBezTo>
                    <a:pt x="2632" y="8096"/>
                    <a:pt x="2441" y="7882"/>
                    <a:pt x="2263" y="7668"/>
                  </a:cubicBezTo>
                  <a:cubicBezTo>
                    <a:pt x="2179" y="7573"/>
                    <a:pt x="2108" y="7489"/>
                    <a:pt x="1989" y="7406"/>
                  </a:cubicBezTo>
                  <a:cubicBezTo>
                    <a:pt x="1906" y="7346"/>
                    <a:pt x="1798" y="7287"/>
                    <a:pt x="1691" y="7227"/>
                  </a:cubicBezTo>
                  <a:cubicBezTo>
                    <a:pt x="1429" y="7084"/>
                    <a:pt x="1096" y="6882"/>
                    <a:pt x="894" y="6703"/>
                  </a:cubicBezTo>
                  <a:cubicBezTo>
                    <a:pt x="810" y="6620"/>
                    <a:pt x="679" y="6537"/>
                    <a:pt x="739" y="6465"/>
                  </a:cubicBezTo>
                  <a:cubicBezTo>
                    <a:pt x="846" y="6346"/>
                    <a:pt x="1096" y="6561"/>
                    <a:pt x="1298" y="6596"/>
                  </a:cubicBezTo>
                  <a:cubicBezTo>
                    <a:pt x="2096" y="6751"/>
                    <a:pt x="810" y="5668"/>
                    <a:pt x="382" y="5489"/>
                  </a:cubicBezTo>
                  <a:cubicBezTo>
                    <a:pt x="298" y="5453"/>
                    <a:pt x="191" y="5394"/>
                    <a:pt x="203" y="5358"/>
                  </a:cubicBezTo>
                  <a:cubicBezTo>
                    <a:pt x="215" y="5322"/>
                    <a:pt x="286" y="5334"/>
                    <a:pt x="346" y="5334"/>
                  </a:cubicBezTo>
                  <a:cubicBezTo>
                    <a:pt x="596" y="5334"/>
                    <a:pt x="643" y="5156"/>
                    <a:pt x="441" y="5001"/>
                  </a:cubicBezTo>
                  <a:cubicBezTo>
                    <a:pt x="441" y="4894"/>
                    <a:pt x="358" y="4763"/>
                    <a:pt x="358" y="4656"/>
                  </a:cubicBezTo>
                  <a:cubicBezTo>
                    <a:pt x="167" y="4620"/>
                    <a:pt x="1" y="4465"/>
                    <a:pt x="36" y="4382"/>
                  </a:cubicBezTo>
                  <a:cubicBezTo>
                    <a:pt x="60" y="4298"/>
                    <a:pt x="286" y="4310"/>
                    <a:pt x="453" y="4394"/>
                  </a:cubicBezTo>
                  <a:cubicBezTo>
                    <a:pt x="501" y="4417"/>
                    <a:pt x="548" y="4453"/>
                    <a:pt x="608" y="4465"/>
                  </a:cubicBezTo>
                  <a:cubicBezTo>
                    <a:pt x="655" y="4477"/>
                    <a:pt x="691" y="4465"/>
                    <a:pt x="727" y="4453"/>
                  </a:cubicBezTo>
                  <a:cubicBezTo>
                    <a:pt x="965" y="4358"/>
                    <a:pt x="1215" y="4275"/>
                    <a:pt x="1453" y="4191"/>
                  </a:cubicBezTo>
                  <a:cubicBezTo>
                    <a:pt x="1525" y="4167"/>
                    <a:pt x="1596" y="4132"/>
                    <a:pt x="1620" y="4084"/>
                  </a:cubicBezTo>
                  <a:cubicBezTo>
                    <a:pt x="1644" y="4036"/>
                    <a:pt x="1608" y="3965"/>
                    <a:pt x="1620" y="3917"/>
                  </a:cubicBezTo>
                  <a:cubicBezTo>
                    <a:pt x="1644" y="3751"/>
                    <a:pt x="2001" y="3751"/>
                    <a:pt x="2322" y="3786"/>
                  </a:cubicBezTo>
                  <a:cubicBezTo>
                    <a:pt x="2656" y="3834"/>
                    <a:pt x="3025" y="3905"/>
                    <a:pt x="3239" y="3846"/>
                  </a:cubicBezTo>
                  <a:cubicBezTo>
                    <a:pt x="3465" y="3774"/>
                    <a:pt x="3465" y="3596"/>
                    <a:pt x="3644" y="3501"/>
                  </a:cubicBezTo>
                  <a:cubicBezTo>
                    <a:pt x="3858" y="3393"/>
                    <a:pt x="4251" y="3429"/>
                    <a:pt x="4573" y="3405"/>
                  </a:cubicBezTo>
                  <a:cubicBezTo>
                    <a:pt x="5180" y="3382"/>
                    <a:pt x="5561" y="3132"/>
                    <a:pt x="5549" y="2762"/>
                  </a:cubicBezTo>
                  <a:cubicBezTo>
                    <a:pt x="5549" y="2643"/>
                    <a:pt x="5561" y="2536"/>
                    <a:pt x="5442" y="2393"/>
                  </a:cubicBezTo>
                  <a:cubicBezTo>
                    <a:pt x="5370" y="2334"/>
                    <a:pt x="5287" y="2262"/>
                    <a:pt x="5227" y="2203"/>
                  </a:cubicBezTo>
                  <a:cubicBezTo>
                    <a:pt x="5156" y="2119"/>
                    <a:pt x="5144" y="2036"/>
                    <a:pt x="5192" y="1977"/>
                  </a:cubicBezTo>
                  <a:cubicBezTo>
                    <a:pt x="5204" y="1977"/>
                    <a:pt x="5215" y="1965"/>
                    <a:pt x="5227" y="1965"/>
                  </a:cubicBezTo>
                  <a:cubicBezTo>
                    <a:pt x="5263" y="1965"/>
                    <a:pt x="5299" y="1977"/>
                    <a:pt x="5323" y="1977"/>
                  </a:cubicBezTo>
                  <a:cubicBezTo>
                    <a:pt x="5442" y="2000"/>
                    <a:pt x="5477" y="1941"/>
                    <a:pt x="5501" y="1893"/>
                  </a:cubicBezTo>
                  <a:cubicBezTo>
                    <a:pt x="5525" y="1858"/>
                    <a:pt x="5549" y="1810"/>
                    <a:pt x="5561" y="1774"/>
                  </a:cubicBezTo>
                  <a:cubicBezTo>
                    <a:pt x="5573" y="1762"/>
                    <a:pt x="5585" y="1750"/>
                    <a:pt x="5608" y="1762"/>
                  </a:cubicBezTo>
                  <a:cubicBezTo>
                    <a:pt x="5620" y="1762"/>
                    <a:pt x="5620" y="1762"/>
                    <a:pt x="5632" y="1774"/>
                  </a:cubicBezTo>
                  <a:cubicBezTo>
                    <a:pt x="5787" y="1869"/>
                    <a:pt x="5823" y="1965"/>
                    <a:pt x="5906" y="2060"/>
                  </a:cubicBezTo>
                  <a:cubicBezTo>
                    <a:pt x="6001" y="2167"/>
                    <a:pt x="6180" y="2298"/>
                    <a:pt x="6299" y="2405"/>
                  </a:cubicBezTo>
                  <a:cubicBezTo>
                    <a:pt x="6358" y="2453"/>
                    <a:pt x="6442" y="2310"/>
                    <a:pt x="6430" y="2298"/>
                  </a:cubicBezTo>
                  <a:cubicBezTo>
                    <a:pt x="6418" y="2227"/>
                    <a:pt x="6370" y="2131"/>
                    <a:pt x="6311" y="2060"/>
                  </a:cubicBezTo>
                  <a:cubicBezTo>
                    <a:pt x="6275" y="2012"/>
                    <a:pt x="6192" y="1953"/>
                    <a:pt x="6144" y="1905"/>
                  </a:cubicBezTo>
                  <a:cubicBezTo>
                    <a:pt x="6085" y="1834"/>
                    <a:pt x="6073" y="1762"/>
                    <a:pt x="6144" y="1738"/>
                  </a:cubicBezTo>
                  <a:cubicBezTo>
                    <a:pt x="6228" y="1715"/>
                    <a:pt x="6382" y="1750"/>
                    <a:pt x="6466" y="1822"/>
                  </a:cubicBezTo>
                  <a:cubicBezTo>
                    <a:pt x="6513" y="1858"/>
                    <a:pt x="6537" y="1905"/>
                    <a:pt x="6597" y="1929"/>
                  </a:cubicBezTo>
                  <a:cubicBezTo>
                    <a:pt x="6644" y="1941"/>
                    <a:pt x="6692" y="1953"/>
                    <a:pt x="6728" y="1965"/>
                  </a:cubicBezTo>
                  <a:cubicBezTo>
                    <a:pt x="6775" y="1977"/>
                    <a:pt x="6823" y="2012"/>
                    <a:pt x="6859" y="2012"/>
                  </a:cubicBezTo>
                  <a:cubicBezTo>
                    <a:pt x="6882" y="2012"/>
                    <a:pt x="6894" y="2000"/>
                    <a:pt x="6894" y="1989"/>
                  </a:cubicBezTo>
                  <a:cubicBezTo>
                    <a:pt x="6918" y="1905"/>
                    <a:pt x="6870" y="1798"/>
                    <a:pt x="6775" y="1703"/>
                  </a:cubicBezTo>
                  <a:cubicBezTo>
                    <a:pt x="6728" y="1655"/>
                    <a:pt x="6668" y="1608"/>
                    <a:pt x="6632" y="1560"/>
                  </a:cubicBezTo>
                  <a:cubicBezTo>
                    <a:pt x="6597" y="1512"/>
                    <a:pt x="6597" y="1465"/>
                    <a:pt x="6644" y="1441"/>
                  </a:cubicBezTo>
                  <a:cubicBezTo>
                    <a:pt x="6763" y="1417"/>
                    <a:pt x="7013" y="1548"/>
                    <a:pt x="7109" y="1512"/>
                  </a:cubicBezTo>
                  <a:cubicBezTo>
                    <a:pt x="7132" y="1500"/>
                    <a:pt x="7132" y="1477"/>
                    <a:pt x="7144" y="1465"/>
                  </a:cubicBezTo>
                  <a:cubicBezTo>
                    <a:pt x="7156" y="1429"/>
                    <a:pt x="7168" y="1369"/>
                    <a:pt x="7097" y="1322"/>
                  </a:cubicBezTo>
                  <a:cubicBezTo>
                    <a:pt x="7061" y="1298"/>
                    <a:pt x="7025" y="1286"/>
                    <a:pt x="7001" y="1262"/>
                  </a:cubicBezTo>
                  <a:cubicBezTo>
                    <a:pt x="6966" y="1227"/>
                    <a:pt x="7001" y="1203"/>
                    <a:pt x="7037" y="1191"/>
                  </a:cubicBezTo>
                  <a:cubicBezTo>
                    <a:pt x="7073" y="1179"/>
                    <a:pt x="7120" y="1167"/>
                    <a:pt x="7120" y="1143"/>
                  </a:cubicBezTo>
                  <a:cubicBezTo>
                    <a:pt x="7120" y="1107"/>
                    <a:pt x="7061" y="1072"/>
                    <a:pt x="7049" y="1036"/>
                  </a:cubicBezTo>
                  <a:cubicBezTo>
                    <a:pt x="7013" y="905"/>
                    <a:pt x="7382" y="1107"/>
                    <a:pt x="7466" y="1119"/>
                  </a:cubicBezTo>
                  <a:cubicBezTo>
                    <a:pt x="7525" y="1131"/>
                    <a:pt x="7573" y="1107"/>
                    <a:pt x="7573" y="1072"/>
                  </a:cubicBezTo>
                  <a:cubicBezTo>
                    <a:pt x="7561" y="1012"/>
                    <a:pt x="7418" y="917"/>
                    <a:pt x="7478" y="869"/>
                  </a:cubicBezTo>
                  <a:cubicBezTo>
                    <a:pt x="7490" y="857"/>
                    <a:pt x="7513" y="857"/>
                    <a:pt x="7537" y="857"/>
                  </a:cubicBezTo>
                  <a:cubicBezTo>
                    <a:pt x="7597" y="846"/>
                    <a:pt x="7668" y="834"/>
                    <a:pt x="7763" y="869"/>
                  </a:cubicBezTo>
                  <a:cubicBezTo>
                    <a:pt x="7787" y="881"/>
                    <a:pt x="7811" y="893"/>
                    <a:pt x="7835" y="893"/>
                  </a:cubicBezTo>
                  <a:cubicBezTo>
                    <a:pt x="7906" y="905"/>
                    <a:pt x="7918" y="869"/>
                    <a:pt x="7978" y="857"/>
                  </a:cubicBezTo>
                  <a:cubicBezTo>
                    <a:pt x="8002" y="857"/>
                    <a:pt x="8025" y="869"/>
                    <a:pt x="8049" y="869"/>
                  </a:cubicBezTo>
                  <a:cubicBezTo>
                    <a:pt x="8204" y="905"/>
                    <a:pt x="8359" y="1000"/>
                    <a:pt x="8406" y="1084"/>
                  </a:cubicBezTo>
                  <a:cubicBezTo>
                    <a:pt x="8418" y="1107"/>
                    <a:pt x="8430" y="1131"/>
                    <a:pt x="8466" y="1155"/>
                  </a:cubicBezTo>
                  <a:cubicBezTo>
                    <a:pt x="8502" y="1167"/>
                    <a:pt x="8537" y="1167"/>
                    <a:pt x="8573" y="1179"/>
                  </a:cubicBezTo>
                  <a:cubicBezTo>
                    <a:pt x="8680" y="1203"/>
                    <a:pt x="8764" y="1274"/>
                    <a:pt x="8823" y="1334"/>
                  </a:cubicBezTo>
                  <a:cubicBezTo>
                    <a:pt x="8906" y="1417"/>
                    <a:pt x="9002" y="1500"/>
                    <a:pt x="9037" y="1584"/>
                  </a:cubicBezTo>
                  <a:cubicBezTo>
                    <a:pt x="9049" y="1643"/>
                    <a:pt x="9037" y="1691"/>
                    <a:pt x="9049" y="1750"/>
                  </a:cubicBezTo>
                  <a:cubicBezTo>
                    <a:pt x="9061" y="1798"/>
                    <a:pt x="9121" y="1869"/>
                    <a:pt x="9216" y="1905"/>
                  </a:cubicBezTo>
                  <a:cubicBezTo>
                    <a:pt x="9335" y="1941"/>
                    <a:pt x="9406" y="1905"/>
                    <a:pt x="9395" y="1846"/>
                  </a:cubicBezTo>
                  <a:cubicBezTo>
                    <a:pt x="9371" y="1786"/>
                    <a:pt x="9299" y="1715"/>
                    <a:pt x="9252" y="1655"/>
                  </a:cubicBezTo>
                  <a:cubicBezTo>
                    <a:pt x="9228" y="1608"/>
                    <a:pt x="9204" y="1560"/>
                    <a:pt x="9252" y="1536"/>
                  </a:cubicBezTo>
                  <a:cubicBezTo>
                    <a:pt x="9287" y="1524"/>
                    <a:pt x="9347" y="1536"/>
                    <a:pt x="9406" y="1548"/>
                  </a:cubicBezTo>
                  <a:cubicBezTo>
                    <a:pt x="9478" y="1560"/>
                    <a:pt x="9537" y="1584"/>
                    <a:pt x="9597" y="1608"/>
                  </a:cubicBezTo>
                  <a:cubicBezTo>
                    <a:pt x="9716" y="1643"/>
                    <a:pt x="9740" y="1667"/>
                    <a:pt x="9847" y="1727"/>
                  </a:cubicBezTo>
                  <a:cubicBezTo>
                    <a:pt x="9907" y="1762"/>
                    <a:pt x="9930" y="1762"/>
                    <a:pt x="9990" y="1762"/>
                  </a:cubicBezTo>
                  <a:cubicBezTo>
                    <a:pt x="10061" y="1774"/>
                    <a:pt x="10121" y="1762"/>
                    <a:pt x="10192" y="1786"/>
                  </a:cubicBezTo>
                  <a:cubicBezTo>
                    <a:pt x="10288" y="1798"/>
                    <a:pt x="10347" y="1846"/>
                    <a:pt x="10419" y="1869"/>
                  </a:cubicBezTo>
                  <a:cubicBezTo>
                    <a:pt x="10454" y="1881"/>
                    <a:pt x="10478" y="1869"/>
                    <a:pt x="10490" y="1858"/>
                  </a:cubicBezTo>
                  <a:cubicBezTo>
                    <a:pt x="10502" y="1846"/>
                    <a:pt x="10514" y="1846"/>
                    <a:pt x="10526" y="1834"/>
                  </a:cubicBezTo>
                  <a:cubicBezTo>
                    <a:pt x="10538" y="1834"/>
                    <a:pt x="10538" y="1834"/>
                    <a:pt x="10538" y="1822"/>
                  </a:cubicBezTo>
                  <a:cubicBezTo>
                    <a:pt x="10538" y="1810"/>
                    <a:pt x="10514" y="1798"/>
                    <a:pt x="10490" y="1786"/>
                  </a:cubicBezTo>
                  <a:cubicBezTo>
                    <a:pt x="10395" y="1738"/>
                    <a:pt x="10299" y="1703"/>
                    <a:pt x="10228" y="1655"/>
                  </a:cubicBezTo>
                  <a:cubicBezTo>
                    <a:pt x="10168" y="1619"/>
                    <a:pt x="10121" y="1584"/>
                    <a:pt x="10073" y="1560"/>
                  </a:cubicBezTo>
                  <a:cubicBezTo>
                    <a:pt x="10026" y="1536"/>
                    <a:pt x="9978" y="1512"/>
                    <a:pt x="9930" y="1488"/>
                  </a:cubicBezTo>
                  <a:cubicBezTo>
                    <a:pt x="9704" y="1346"/>
                    <a:pt x="9883" y="1215"/>
                    <a:pt x="10133" y="1310"/>
                  </a:cubicBezTo>
                  <a:cubicBezTo>
                    <a:pt x="10145" y="1322"/>
                    <a:pt x="10168" y="1334"/>
                    <a:pt x="10180" y="1334"/>
                  </a:cubicBezTo>
                  <a:cubicBezTo>
                    <a:pt x="10192" y="1334"/>
                    <a:pt x="10192" y="1322"/>
                    <a:pt x="10204" y="1310"/>
                  </a:cubicBezTo>
                  <a:cubicBezTo>
                    <a:pt x="10204" y="1274"/>
                    <a:pt x="10216" y="1238"/>
                    <a:pt x="10204" y="1203"/>
                  </a:cubicBezTo>
                  <a:cubicBezTo>
                    <a:pt x="10192" y="1155"/>
                    <a:pt x="10145" y="1107"/>
                    <a:pt x="10073" y="1072"/>
                  </a:cubicBezTo>
                  <a:cubicBezTo>
                    <a:pt x="10061" y="1060"/>
                    <a:pt x="10038" y="1048"/>
                    <a:pt x="10014" y="1036"/>
                  </a:cubicBezTo>
                  <a:cubicBezTo>
                    <a:pt x="9978" y="1000"/>
                    <a:pt x="10014" y="965"/>
                    <a:pt x="10061" y="976"/>
                  </a:cubicBezTo>
                  <a:cubicBezTo>
                    <a:pt x="10121" y="976"/>
                    <a:pt x="10192" y="1000"/>
                    <a:pt x="10252" y="1024"/>
                  </a:cubicBezTo>
                  <a:cubicBezTo>
                    <a:pt x="10311" y="1036"/>
                    <a:pt x="10383" y="1048"/>
                    <a:pt x="10419" y="1036"/>
                  </a:cubicBezTo>
                  <a:cubicBezTo>
                    <a:pt x="10454" y="1012"/>
                    <a:pt x="10419" y="965"/>
                    <a:pt x="10371" y="929"/>
                  </a:cubicBezTo>
                  <a:cubicBezTo>
                    <a:pt x="10311" y="869"/>
                    <a:pt x="10240" y="822"/>
                    <a:pt x="10157" y="786"/>
                  </a:cubicBezTo>
                  <a:cubicBezTo>
                    <a:pt x="10109" y="750"/>
                    <a:pt x="10038" y="726"/>
                    <a:pt x="10002" y="691"/>
                  </a:cubicBezTo>
                  <a:cubicBezTo>
                    <a:pt x="10002" y="679"/>
                    <a:pt x="9990" y="667"/>
                    <a:pt x="9990" y="667"/>
                  </a:cubicBezTo>
                  <a:cubicBezTo>
                    <a:pt x="10002" y="667"/>
                    <a:pt x="10002" y="655"/>
                    <a:pt x="10014" y="655"/>
                  </a:cubicBezTo>
                  <a:cubicBezTo>
                    <a:pt x="10085" y="655"/>
                    <a:pt x="10216" y="679"/>
                    <a:pt x="10228" y="643"/>
                  </a:cubicBezTo>
                  <a:cubicBezTo>
                    <a:pt x="10240" y="560"/>
                    <a:pt x="10347" y="524"/>
                    <a:pt x="10228" y="429"/>
                  </a:cubicBezTo>
                  <a:cubicBezTo>
                    <a:pt x="10299" y="441"/>
                    <a:pt x="10383" y="441"/>
                    <a:pt x="10466" y="465"/>
                  </a:cubicBezTo>
                  <a:cubicBezTo>
                    <a:pt x="10538" y="476"/>
                    <a:pt x="10633" y="512"/>
                    <a:pt x="10704" y="560"/>
                  </a:cubicBezTo>
                  <a:cubicBezTo>
                    <a:pt x="10728" y="524"/>
                    <a:pt x="10752" y="488"/>
                    <a:pt x="10776" y="453"/>
                  </a:cubicBezTo>
                  <a:cubicBezTo>
                    <a:pt x="10788" y="429"/>
                    <a:pt x="10811" y="417"/>
                    <a:pt x="10859" y="429"/>
                  </a:cubicBezTo>
                  <a:cubicBezTo>
                    <a:pt x="10942" y="441"/>
                    <a:pt x="10966" y="512"/>
                    <a:pt x="11026" y="548"/>
                  </a:cubicBezTo>
                  <a:cubicBezTo>
                    <a:pt x="11109" y="607"/>
                    <a:pt x="11228" y="619"/>
                    <a:pt x="11311" y="619"/>
                  </a:cubicBezTo>
                  <a:cubicBezTo>
                    <a:pt x="11395" y="607"/>
                    <a:pt x="11490" y="607"/>
                    <a:pt x="11585" y="655"/>
                  </a:cubicBezTo>
                  <a:cubicBezTo>
                    <a:pt x="11633" y="667"/>
                    <a:pt x="11669" y="703"/>
                    <a:pt x="11728" y="726"/>
                  </a:cubicBezTo>
                  <a:cubicBezTo>
                    <a:pt x="11776" y="738"/>
                    <a:pt x="11835" y="750"/>
                    <a:pt x="11871" y="738"/>
                  </a:cubicBezTo>
                  <a:cubicBezTo>
                    <a:pt x="11907" y="726"/>
                    <a:pt x="11931" y="703"/>
                    <a:pt x="11943" y="691"/>
                  </a:cubicBezTo>
                  <a:cubicBezTo>
                    <a:pt x="11966" y="667"/>
                    <a:pt x="11978" y="643"/>
                    <a:pt x="11943" y="619"/>
                  </a:cubicBezTo>
                  <a:cubicBezTo>
                    <a:pt x="11919" y="595"/>
                    <a:pt x="11859" y="572"/>
                    <a:pt x="11812" y="548"/>
                  </a:cubicBezTo>
                  <a:cubicBezTo>
                    <a:pt x="11692" y="488"/>
                    <a:pt x="11633" y="405"/>
                    <a:pt x="11514" y="345"/>
                  </a:cubicBezTo>
                  <a:cubicBezTo>
                    <a:pt x="11407" y="286"/>
                    <a:pt x="11288" y="262"/>
                    <a:pt x="11157" y="226"/>
                  </a:cubicBezTo>
                  <a:cubicBezTo>
                    <a:pt x="11038" y="203"/>
                    <a:pt x="10895" y="131"/>
                    <a:pt x="10883" y="72"/>
                  </a:cubicBezTo>
                  <a:cubicBezTo>
                    <a:pt x="10871" y="12"/>
                    <a:pt x="10978" y="0"/>
                    <a:pt x="11073" y="36"/>
                  </a:cubicBezTo>
                  <a:cubicBezTo>
                    <a:pt x="11181" y="60"/>
                    <a:pt x="11288" y="119"/>
                    <a:pt x="11383" y="167"/>
                  </a:cubicBezTo>
                  <a:cubicBezTo>
                    <a:pt x="11442" y="191"/>
                    <a:pt x="11514" y="226"/>
                    <a:pt x="11562" y="226"/>
                  </a:cubicBezTo>
                  <a:cubicBezTo>
                    <a:pt x="11597" y="226"/>
                    <a:pt x="11621" y="214"/>
                    <a:pt x="11645" y="226"/>
                  </a:cubicBezTo>
                  <a:cubicBezTo>
                    <a:pt x="11692" y="238"/>
                    <a:pt x="11716" y="274"/>
                    <a:pt x="11752" y="298"/>
                  </a:cubicBezTo>
                  <a:cubicBezTo>
                    <a:pt x="11800" y="345"/>
                    <a:pt x="11883" y="369"/>
                    <a:pt x="11954" y="381"/>
                  </a:cubicBezTo>
                  <a:cubicBezTo>
                    <a:pt x="12026" y="393"/>
                    <a:pt x="12085" y="381"/>
                    <a:pt x="12121" y="357"/>
                  </a:cubicBezTo>
                  <a:cubicBezTo>
                    <a:pt x="12145" y="345"/>
                    <a:pt x="12169" y="345"/>
                    <a:pt x="12204" y="345"/>
                  </a:cubicBezTo>
                  <a:cubicBezTo>
                    <a:pt x="12252" y="357"/>
                    <a:pt x="12300" y="393"/>
                    <a:pt x="12335" y="417"/>
                  </a:cubicBezTo>
                  <a:cubicBezTo>
                    <a:pt x="12359" y="453"/>
                    <a:pt x="12383" y="476"/>
                    <a:pt x="12431" y="500"/>
                  </a:cubicBezTo>
                  <a:cubicBezTo>
                    <a:pt x="12490" y="548"/>
                    <a:pt x="12562" y="560"/>
                    <a:pt x="12633" y="572"/>
                  </a:cubicBezTo>
                  <a:cubicBezTo>
                    <a:pt x="12693" y="584"/>
                    <a:pt x="12752" y="584"/>
                    <a:pt x="12824" y="595"/>
                  </a:cubicBezTo>
                  <a:cubicBezTo>
                    <a:pt x="12847" y="595"/>
                    <a:pt x="12883" y="607"/>
                    <a:pt x="12919" y="619"/>
                  </a:cubicBezTo>
                  <a:cubicBezTo>
                    <a:pt x="12943" y="643"/>
                    <a:pt x="12955" y="667"/>
                    <a:pt x="12978" y="679"/>
                  </a:cubicBezTo>
                  <a:cubicBezTo>
                    <a:pt x="13038" y="726"/>
                    <a:pt x="13121" y="738"/>
                    <a:pt x="13193" y="738"/>
                  </a:cubicBezTo>
                  <a:cubicBezTo>
                    <a:pt x="13252" y="738"/>
                    <a:pt x="13324" y="726"/>
                    <a:pt x="13395" y="762"/>
                  </a:cubicBezTo>
                  <a:cubicBezTo>
                    <a:pt x="13419" y="774"/>
                    <a:pt x="13443" y="786"/>
                    <a:pt x="13467" y="798"/>
                  </a:cubicBezTo>
                  <a:cubicBezTo>
                    <a:pt x="13538" y="834"/>
                    <a:pt x="13597" y="834"/>
                    <a:pt x="13657" y="834"/>
                  </a:cubicBezTo>
                  <a:cubicBezTo>
                    <a:pt x="13705" y="822"/>
                    <a:pt x="13764" y="822"/>
                    <a:pt x="13812" y="822"/>
                  </a:cubicBezTo>
                  <a:cubicBezTo>
                    <a:pt x="13859" y="822"/>
                    <a:pt x="13919" y="810"/>
                    <a:pt x="13978" y="834"/>
                  </a:cubicBezTo>
                  <a:cubicBezTo>
                    <a:pt x="14086" y="857"/>
                    <a:pt x="14169" y="929"/>
                    <a:pt x="14252" y="976"/>
                  </a:cubicBezTo>
                  <a:cubicBezTo>
                    <a:pt x="14336" y="1036"/>
                    <a:pt x="14443" y="1096"/>
                    <a:pt x="14526" y="1084"/>
                  </a:cubicBezTo>
                  <a:cubicBezTo>
                    <a:pt x="14550" y="1060"/>
                    <a:pt x="14526" y="1036"/>
                    <a:pt x="14514" y="1000"/>
                  </a:cubicBezTo>
                  <a:cubicBezTo>
                    <a:pt x="14502" y="965"/>
                    <a:pt x="14502" y="929"/>
                    <a:pt x="14550" y="917"/>
                  </a:cubicBezTo>
                  <a:cubicBezTo>
                    <a:pt x="14586" y="917"/>
                    <a:pt x="14621" y="929"/>
                    <a:pt x="14657" y="929"/>
                  </a:cubicBezTo>
                  <a:cubicBezTo>
                    <a:pt x="14752" y="941"/>
                    <a:pt x="14812" y="917"/>
                    <a:pt x="14812" y="869"/>
                  </a:cubicBezTo>
                  <a:cubicBezTo>
                    <a:pt x="14871" y="917"/>
                    <a:pt x="14860" y="953"/>
                    <a:pt x="14836" y="988"/>
                  </a:cubicBezTo>
                  <a:cubicBezTo>
                    <a:pt x="14824" y="1024"/>
                    <a:pt x="14824" y="1072"/>
                    <a:pt x="14907" y="1119"/>
                  </a:cubicBezTo>
                  <a:cubicBezTo>
                    <a:pt x="14967" y="1143"/>
                    <a:pt x="15038" y="1155"/>
                    <a:pt x="15086" y="1191"/>
                  </a:cubicBezTo>
                  <a:cubicBezTo>
                    <a:pt x="15157" y="1227"/>
                    <a:pt x="15157" y="1274"/>
                    <a:pt x="15121" y="1286"/>
                  </a:cubicBezTo>
                  <a:cubicBezTo>
                    <a:pt x="15098" y="1310"/>
                    <a:pt x="15038" y="1310"/>
                    <a:pt x="14979" y="1322"/>
                  </a:cubicBezTo>
                  <a:cubicBezTo>
                    <a:pt x="14931" y="1322"/>
                    <a:pt x="14883" y="1346"/>
                    <a:pt x="14848" y="1357"/>
                  </a:cubicBezTo>
                  <a:cubicBezTo>
                    <a:pt x="14824" y="1369"/>
                    <a:pt x="14812" y="1381"/>
                    <a:pt x="14812" y="1393"/>
                  </a:cubicBezTo>
                  <a:cubicBezTo>
                    <a:pt x="14812" y="1417"/>
                    <a:pt x="14836" y="1441"/>
                    <a:pt x="14871" y="1453"/>
                  </a:cubicBezTo>
                  <a:cubicBezTo>
                    <a:pt x="14883" y="1465"/>
                    <a:pt x="14907" y="1465"/>
                    <a:pt x="14931" y="1477"/>
                  </a:cubicBezTo>
                  <a:cubicBezTo>
                    <a:pt x="15002" y="1500"/>
                    <a:pt x="15074" y="1548"/>
                    <a:pt x="15098" y="1584"/>
                  </a:cubicBezTo>
                  <a:cubicBezTo>
                    <a:pt x="15133" y="1631"/>
                    <a:pt x="15133" y="1667"/>
                    <a:pt x="15133" y="1703"/>
                  </a:cubicBezTo>
                  <a:cubicBezTo>
                    <a:pt x="15133" y="1715"/>
                    <a:pt x="15133" y="1738"/>
                    <a:pt x="15110" y="1738"/>
                  </a:cubicBezTo>
                  <a:cubicBezTo>
                    <a:pt x="15062" y="1738"/>
                    <a:pt x="14991" y="1691"/>
                    <a:pt x="14943" y="1655"/>
                  </a:cubicBezTo>
                  <a:cubicBezTo>
                    <a:pt x="14848" y="1596"/>
                    <a:pt x="14717" y="1572"/>
                    <a:pt x="14610" y="1560"/>
                  </a:cubicBezTo>
                  <a:cubicBezTo>
                    <a:pt x="14586" y="1548"/>
                    <a:pt x="14562" y="1548"/>
                    <a:pt x="14538" y="1548"/>
                  </a:cubicBezTo>
                  <a:cubicBezTo>
                    <a:pt x="14479" y="1560"/>
                    <a:pt x="14514" y="1631"/>
                    <a:pt x="14574" y="1679"/>
                  </a:cubicBezTo>
                  <a:cubicBezTo>
                    <a:pt x="14633" y="1727"/>
                    <a:pt x="14717" y="1774"/>
                    <a:pt x="14717" y="1822"/>
                  </a:cubicBezTo>
                  <a:cubicBezTo>
                    <a:pt x="14717" y="1834"/>
                    <a:pt x="14717" y="1858"/>
                    <a:pt x="14740" y="1869"/>
                  </a:cubicBezTo>
                  <a:cubicBezTo>
                    <a:pt x="14752" y="1881"/>
                    <a:pt x="14764" y="1893"/>
                    <a:pt x="14776" y="1893"/>
                  </a:cubicBezTo>
                  <a:cubicBezTo>
                    <a:pt x="14848" y="1929"/>
                    <a:pt x="14836" y="1977"/>
                    <a:pt x="14824" y="2012"/>
                  </a:cubicBezTo>
                  <a:cubicBezTo>
                    <a:pt x="14788" y="2084"/>
                    <a:pt x="14764" y="2179"/>
                    <a:pt x="14848" y="2286"/>
                  </a:cubicBezTo>
                  <a:cubicBezTo>
                    <a:pt x="14871" y="2310"/>
                    <a:pt x="14907" y="2346"/>
                    <a:pt x="14919" y="2370"/>
                  </a:cubicBezTo>
                  <a:cubicBezTo>
                    <a:pt x="14931" y="2417"/>
                    <a:pt x="14907" y="2441"/>
                    <a:pt x="14907" y="2489"/>
                  </a:cubicBezTo>
                  <a:cubicBezTo>
                    <a:pt x="14907" y="2524"/>
                    <a:pt x="14955" y="2584"/>
                    <a:pt x="15026" y="2608"/>
                  </a:cubicBezTo>
                  <a:cubicBezTo>
                    <a:pt x="15157" y="2667"/>
                    <a:pt x="15241" y="2727"/>
                    <a:pt x="15383" y="2762"/>
                  </a:cubicBezTo>
                  <a:cubicBezTo>
                    <a:pt x="15514" y="2810"/>
                    <a:pt x="15657" y="2822"/>
                    <a:pt x="15788" y="2881"/>
                  </a:cubicBezTo>
                  <a:cubicBezTo>
                    <a:pt x="15919" y="2941"/>
                    <a:pt x="16026" y="3048"/>
                    <a:pt x="16169" y="3084"/>
                  </a:cubicBezTo>
                  <a:cubicBezTo>
                    <a:pt x="16217" y="3108"/>
                    <a:pt x="16276" y="3108"/>
                    <a:pt x="16324" y="3132"/>
                  </a:cubicBezTo>
                  <a:cubicBezTo>
                    <a:pt x="16384" y="3155"/>
                    <a:pt x="16431" y="3179"/>
                    <a:pt x="16479" y="3203"/>
                  </a:cubicBezTo>
                  <a:cubicBezTo>
                    <a:pt x="16598" y="3262"/>
                    <a:pt x="16717" y="3274"/>
                    <a:pt x="16836" y="3334"/>
                  </a:cubicBezTo>
                  <a:cubicBezTo>
                    <a:pt x="16907" y="3382"/>
                    <a:pt x="16967" y="3429"/>
                    <a:pt x="17050" y="3465"/>
                  </a:cubicBezTo>
                  <a:cubicBezTo>
                    <a:pt x="17098" y="3489"/>
                    <a:pt x="17157" y="3501"/>
                    <a:pt x="17217" y="3513"/>
                  </a:cubicBezTo>
                  <a:cubicBezTo>
                    <a:pt x="17288" y="3536"/>
                    <a:pt x="17348" y="3584"/>
                    <a:pt x="17407" y="3620"/>
                  </a:cubicBezTo>
                  <a:cubicBezTo>
                    <a:pt x="17646" y="3763"/>
                    <a:pt x="17896" y="3882"/>
                    <a:pt x="18158" y="4013"/>
                  </a:cubicBezTo>
                  <a:cubicBezTo>
                    <a:pt x="18217" y="4048"/>
                    <a:pt x="18277" y="4072"/>
                    <a:pt x="18348" y="4096"/>
                  </a:cubicBezTo>
                  <a:cubicBezTo>
                    <a:pt x="18396" y="4108"/>
                    <a:pt x="18443" y="4120"/>
                    <a:pt x="18491" y="4144"/>
                  </a:cubicBezTo>
                  <a:cubicBezTo>
                    <a:pt x="18753" y="4239"/>
                    <a:pt x="18836" y="4453"/>
                    <a:pt x="19086" y="4572"/>
                  </a:cubicBezTo>
                  <a:cubicBezTo>
                    <a:pt x="19205" y="4620"/>
                    <a:pt x="19324" y="4632"/>
                    <a:pt x="19432" y="4644"/>
                  </a:cubicBezTo>
                  <a:cubicBezTo>
                    <a:pt x="19551" y="4656"/>
                    <a:pt x="19682" y="4667"/>
                    <a:pt x="19801" y="4679"/>
                  </a:cubicBezTo>
                  <a:cubicBezTo>
                    <a:pt x="19848" y="4679"/>
                    <a:pt x="19896" y="4691"/>
                    <a:pt x="19920" y="4679"/>
                  </a:cubicBezTo>
                  <a:cubicBezTo>
                    <a:pt x="19979" y="4656"/>
                    <a:pt x="19932" y="4584"/>
                    <a:pt x="19884" y="4525"/>
                  </a:cubicBezTo>
                  <a:cubicBezTo>
                    <a:pt x="19824" y="4429"/>
                    <a:pt x="19777" y="4334"/>
                    <a:pt x="19813" y="4275"/>
                  </a:cubicBezTo>
                  <a:cubicBezTo>
                    <a:pt x="19848" y="4227"/>
                    <a:pt x="19932" y="4191"/>
                    <a:pt x="19848" y="4108"/>
                  </a:cubicBezTo>
                  <a:cubicBezTo>
                    <a:pt x="19836" y="4072"/>
                    <a:pt x="19789" y="4036"/>
                    <a:pt x="19729" y="3989"/>
                  </a:cubicBezTo>
                  <a:cubicBezTo>
                    <a:pt x="19717" y="3977"/>
                    <a:pt x="19705" y="3965"/>
                    <a:pt x="19693" y="3953"/>
                  </a:cubicBezTo>
                  <a:cubicBezTo>
                    <a:pt x="19682" y="3929"/>
                    <a:pt x="19729" y="3917"/>
                    <a:pt x="19753" y="3917"/>
                  </a:cubicBezTo>
                  <a:cubicBezTo>
                    <a:pt x="19836" y="3894"/>
                    <a:pt x="19848" y="3822"/>
                    <a:pt x="19777" y="3751"/>
                  </a:cubicBezTo>
                  <a:cubicBezTo>
                    <a:pt x="19765" y="3739"/>
                    <a:pt x="19741" y="3715"/>
                    <a:pt x="19729" y="3691"/>
                  </a:cubicBezTo>
                  <a:cubicBezTo>
                    <a:pt x="19729" y="3667"/>
                    <a:pt x="19777" y="3667"/>
                    <a:pt x="19789" y="3643"/>
                  </a:cubicBezTo>
                  <a:cubicBezTo>
                    <a:pt x="19813" y="3596"/>
                    <a:pt x="19646" y="3513"/>
                    <a:pt x="19622" y="3441"/>
                  </a:cubicBezTo>
                  <a:cubicBezTo>
                    <a:pt x="19598" y="3382"/>
                    <a:pt x="19682" y="3370"/>
                    <a:pt x="19693" y="3322"/>
                  </a:cubicBezTo>
                  <a:cubicBezTo>
                    <a:pt x="19705" y="3274"/>
                    <a:pt x="19646" y="3215"/>
                    <a:pt x="19574" y="3155"/>
                  </a:cubicBezTo>
                  <a:cubicBezTo>
                    <a:pt x="19503" y="3096"/>
                    <a:pt x="19420" y="3036"/>
                    <a:pt x="19372" y="2977"/>
                  </a:cubicBezTo>
                  <a:cubicBezTo>
                    <a:pt x="19301" y="2905"/>
                    <a:pt x="19289" y="2846"/>
                    <a:pt x="19241" y="2774"/>
                  </a:cubicBezTo>
                  <a:cubicBezTo>
                    <a:pt x="19182" y="2691"/>
                    <a:pt x="19074" y="2596"/>
                    <a:pt x="18991" y="2512"/>
                  </a:cubicBezTo>
                  <a:cubicBezTo>
                    <a:pt x="18967" y="2477"/>
                    <a:pt x="18943" y="2441"/>
                    <a:pt x="18943" y="2417"/>
                  </a:cubicBezTo>
                  <a:cubicBezTo>
                    <a:pt x="18955" y="2393"/>
                    <a:pt x="18991" y="2381"/>
                    <a:pt x="19027" y="2370"/>
                  </a:cubicBezTo>
                  <a:cubicBezTo>
                    <a:pt x="19051" y="2358"/>
                    <a:pt x="19074" y="2322"/>
                    <a:pt x="19027" y="2298"/>
                  </a:cubicBezTo>
                  <a:cubicBezTo>
                    <a:pt x="19098" y="2203"/>
                    <a:pt x="19015" y="2084"/>
                    <a:pt x="18920" y="1953"/>
                  </a:cubicBezTo>
                  <a:cubicBezTo>
                    <a:pt x="18824" y="1822"/>
                    <a:pt x="18705" y="1679"/>
                    <a:pt x="18681" y="1560"/>
                  </a:cubicBezTo>
                  <a:cubicBezTo>
                    <a:pt x="18658" y="1477"/>
                    <a:pt x="18681" y="1405"/>
                    <a:pt x="18598" y="1322"/>
                  </a:cubicBezTo>
                  <a:cubicBezTo>
                    <a:pt x="18550" y="1262"/>
                    <a:pt x="18479" y="1215"/>
                    <a:pt x="18455" y="1167"/>
                  </a:cubicBezTo>
                  <a:cubicBezTo>
                    <a:pt x="18431" y="1131"/>
                    <a:pt x="18443" y="1107"/>
                    <a:pt x="18455" y="1084"/>
                  </a:cubicBezTo>
                  <a:cubicBezTo>
                    <a:pt x="18479" y="1048"/>
                    <a:pt x="18515" y="1000"/>
                    <a:pt x="18622" y="1012"/>
                  </a:cubicBezTo>
                  <a:cubicBezTo>
                    <a:pt x="18634" y="1048"/>
                    <a:pt x="18693" y="1096"/>
                    <a:pt x="18765" y="1131"/>
                  </a:cubicBezTo>
                  <a:cubicBezTo>
                    <a:pt x="18836" y="1167"/>
                    <a:pt x="18908" y="1203"/>
                    <a:pt x="18967" y="1250"/>
                  </a:cubicBezTo>
                  <a:cubicBezTo>
                    <a:pt x="19039" y="1298"/>
                    <a:pt x="19074" y="1357"/>
                    <a:pt x="19158" y="1405"/>
                  </a:cubicBezTo>
                  <a:cubicBezTo>
                    <a:pt x="19205" y="1429"/>
                    <a:pt x="19253" y="1453"/>
                    <a:pt x="19301" y="1477"/>
                  </a:cubicBezTo>
                  <a:cubicBezTo>
                    <a:pt x="19408" y="1536"/>
                    <a:pt x="19408" y="1619"/>
                    <a:pt x="19515" y="1691"/>
                  </a:cubicBezTo>
                  <a:cubicBezTo>
                    <a:pt x="19586" y="1738"/>
                    <a:pt x="19693" y="1762"/>
                    <a:pt x="19765" y="1798"/>
                  </a:cubicBezTo>
                  <a:cubicBezTo>
                    <a:pt x="19932" y="1893"/>
                    <a:pt x="19872" y="2000"/>
                    <a:pt x="20015" y="2096"/>
                  </a:cubicBezTo>
                  <a:cubicBezTo>
                    <a:pt x="20086" y="2143"/>
                    <a:pt x="20170" y="2179"/>
                    <a:pt x="20241" y="2227"/>
                  </a:cubicBezTo>
                  <a:cubicBezTo>
                    <a:pt x="20336" y="2274"/>
                    <a:pt x="20384" y="2334"/>
                    <a:pt x="20432" y="2393"/>
                  </a:cubicBezTo>
                  <a:cubicBezTo>
                    <a:pt x="20491" y="2465"/>
                    <a:pt x="20551" y="2536"/>
                    <a:pt x="20610" y="2620"/>
                  </a:cubicBezTo>
                  <a:cubicBezTo>
                    <a:pt x="20634" y="2643"/>
                    <a:pt x="20658" y="2679"/>
                    <a:pt x="20670" y="2703"/>
                  </a:cubicBezTo>
                  <a:cubicBezTo>
                    <a:pt x="20694" y="2751"/>
                    <a:pt x="20682" y="2798"/>
                    <a:pt x="20694" y="2846"/>
                  </a:cubicBezTo>
                  <a:cubicBezTo>
                    <a:pt x="20717" y="2941"/>
                    <a:pt x="20825" y="3048"/>
                    <a:pt x="20944" y="3167"/>
                  </a:cubicBezTo>
                  <a:cubicBezTo>
                    <a:pt x="20956" y="3179"/>
                    <a:pt x="20979" y="3203"/>
                    <a:pt x="21015" y="3227"/>
                  </a:cubicBezTo>
                  <a:cubicBezTo>
                    <a:pt x="21051" y="3251"/>
                    <a:pt x="21098" y="3262"/>
                    <a:pt x="21146" y="3274"/>
                  </a:cubicBezTo>
                  <a:cubicBezTo>
                    <a:pt x="21217" y="3286"/>
                    <a:pt x="21301" y="3286"/>
                    <a:pt x="21325" y="3262"/>
                  </a:cubicBezTo>
                  <a:cubicBezTo>
                    <a:pt x="21348" y="3215"/>
                    <a:pt x="21253" y="3120"/>
                    <a:pt x="21348" y="3108"/>
                  </a:cubicBezTo>
                  <a:cubicBezTo>
                    <a:pt x="21420" y="3096"/>
                    <a:pt x="21539" y="3167"/>
                    <a:pt x="21610" y="3227"/>
                  </a:cubicBezTo>
                  <a:cubicBezTo>
                    <a:pt x="21682" y="3286"/>
                    <a:pt x="21777" y="3358"/>
                    <a:pt x="21872" y="3382"/>
                  </a:cubicBezTo>
                  <a:cubicBezTo>
                    <a:pt x="21920" y="3393"/>
                    <a:pt x="21968" y="3382"/>
                    <a:pt x="22015" y="3405"/>
                  </a:cubicBezTo>
                  <a:cubicBezTo>
                    <a:pt x="22027" y="3417"/>
                    <a:pt x="22039" y="3441"/>
                    <a:pt x="22051" y="3453"/>
                  </a:cubicBezTo>
                  <a:cubicBezTo>
                    <a:pt x="22110" y="3513"/>
                    <a:pt x="22170" y="3572"/>
                    <a:pt x="22265" y="3632"/>
                  </a:cubicBezTo>
                  <a:cubicBezTo>
                    <a:pt x="22384" y="3691"/>
                    <a:pt x="22515" y="3751"/>
                    <a:pt x="22599" y="3834"/>
                  </a:cubicBezTo>
                  <a:cubicBezTo>
                    <a:pt x="22694" y="3929"/>
                    <a:pt x="22694" y="4001"/>
                    <a:pt x="22718" y="4084"/>
                  </a:cubicBezTo>
                  <a:cubicBezTo>
                    <a:pt x="22741" y="4179"/>
                    <a:pt x="22789" y="4275"/>
                    <a:pt x="22908" y="4382"/>
                  </a:cubicBezTo>
                  <a:cubicBezTo>
                    <a:pt x="22980" y="4441"/>
                    <a:pt x="23063" y="4501"/>
                    <a:pt x="23146" y="4548"/>
                  </a:cubicBezTo>
                  <a:cubicBezTo>
                    <a:pt x="23289" y="4656"/>
                    <a:pt x="23408" y="4775"/>
                    <a:pt x="23575" y="4870"/>
                  </a:cubicBezTo>
                  <a:cubicBezTo>
                    <a:pt x="23682" y="4941"/>
                    <a:pt x="23813" y="5001"/>
                    <a:pt x="23908" y="5060"/>
                  </a:cubicBezTo>
                  <a:cubicBezTo>
                    <a:pt x="24039" y="5156"/>
                    <a:pt x="24099" y="5251"/>
                    <a:pt x="24135" y="5346"/>
                  </a:cubicBezTo>
                  <a:cubicBezTo>
                    <a:pt x="24218" y="5513"/>
                    <a:pt x="24265" y="5679"/>
                    <a:pt x="24468" y="5870"/>
                  </a:cubicBezTo>
                  <a:cubicBezTo>
                    <a:pt x="24551" y="5941"/>
                    <a:pt x="24658" y="6025"/>
                    <a:pt x="24718" y="6096"/>
                  </a:cubicBezTo>
                  <a:cubicBezTo>
                    <a:pt x="24754" y="6144"/>
                    <a:pt x="24766" y="6180"/>
                    <a:pt x="24801" y="6227"/>
                  </a:cubicBezTo>
                  <a:cubicBezTo>
                    <a:pt x="24837" y="6275"/>
                    <a:pt x="24920" y="6322"/>
                    <a:pt x="24992" y="6334"/>
                  </a:cubicBezTo>
                  <a:cubicBezTo>
                    <a:pt x="25099" y="6418"/>
                    <a:pt x="25218" y="6441"/>
                    <a:pt x="25337" y="6441"/>
                  </a:cubicBezTo>
                  <a:cubicBezTo>
                    <a:pt x="25408" y="6441"/>
                    <a:pt x="25468" y="6430"/>
                    <a:pt x="25563" y="6453"/>
                  </a:cubicBezTo>
                  <a:cubicBezTo>
                    <a:pt x="25659" y="6489"/>
                    <a:pt x="25718" y="6561"/>
                    <a:pt x="25766" y="6608"/>
                  </a:cubicBezTo>
                  <a:cubicBezTo>
                    <a:pt x="25813" y="6656"/>
                    <a:pt x="25861" y="6703"/>
                    <a:pt x="25932" y="6739"/>
                  </a:cubicBezTo>
                  <a:cubicBezTo>
                    <a:pt x="26004" y="6775"/>
                    <a:pt x="26087" y="6799"/>
                    <a:pt x="26135" y="6799"/>
                  </a:cubicBezTo>
                  <a:cubicBezTo>
                    <a:pt x="26182" y="6799"/>
                    <a:pt x="26206" y="6787"/>
                    <a:pt x="26254" y="6775"/>
                  </a:cubicBezTo>
                  <a:cubicBezTo>
                    <a:pt x="26325" y="6775"/>
                    <a:pt x="26421" y="6811"/>
                    <a:pt x="26504" y="6858"/>
                  </a:cubicBezTo>
                  <a:cubicBezTo>
                    <a:pt x="26587" y="6906"/>
                    <a:pt x="26647" y="6953"/>
                    <a:pt x="26706" y="7013"/>
                  </a:cubicBezTo>
                  <a:cubicBezTo>
                    <a:pt x="26766" y="7084"/>
                    <a:pt x="26849" y="7168"/>
                    <a:pt x="26956" y="7203"/>
                  </a:cubicBezTo>
                  <a:cubicBezTo>
                    <a:pt x="27016" y="7227"/>
                    <a:pt x="27063" y="7227"/>
                    <a:pt x="27111" y="7251"/>
                  </a:cubicBezTo>
                  <a:cubicBezTo>
                    <a:pt x="27183" y="7275"/>
                    <a:pt x="27242" y="7323"/>
                    <a:pt x="27278" y="7370"/>
                  </a:cubicBezTo>
                  <a:cubicBezTo>
                    <a:pt x="27337" y="7453"/>
                    <a:pt x="27373" y="7525"/>
                    <a:pt x="27361" y="7584"/>
                  </a:cubicBezTo>
                  <a:cubicBezTo>
                    <a:pt x="27349" y="7620"/>
                    <a:pt x="27337" y="7644"/>
                    <a:pt x="27361" y="7680"/>
                  </a:cubicBezTo>
                  <a:cubicBezTo>
                    <a:pt x="27397" y="7715"/>
                    <a:pt x="27480" y="7763"/>
                    <a:pt x="27552" y="7799"/>
                  </a:cubicBezTo>
                  <a:cubicBezTo>
                    <a:pt x="27730" y="7882"/>
                    <a:pt x="27921" y="7930"/>
                    <a:pt x="28075" y="8037"/>
                  </a:cubicBezTo>
                  <a:cubicBezTo>
                    <a:pt x="28218" y="8132"/>
                    <a:pt x="28266" y="8251"/>
                    <a:pt x="28302" y="8346"/>
                  </a:cubicBezTo>
                  <a:cubicBezTo>
                    <a:pt x="28349" y="8477"/>
                    <a:pt x="28504" y="8656"/>
                    <a:pt x="28718" y="8799"/>
                  </a:cubicBezTo>
                  <a:cubicBezTo>
                    <a:pt x="28814" y="8858"/>
                    <a:pt x="28945" y="8906"/>
                    <a:pt x="29040" y="8918"/>
                  </a:cubicBezTo>
                  <a:cubicBezTo>
                    <a:pt x="29099" y="8918"/>
                    <a:pt x="29147" y="8906"/>
                    <a:pt x="29207" y="8918"/>
                  </a:cubicBezTo>
                  <a:cubicBezTo>
                    <a:pt x="29314" y="8930"/>
                    <a:pt x="29433" y="9001"/>
                    <a:pt x="29504" y="9073"/>
                  </a:cubicBezTo>
                  <a:cubicBezTo>
                    <a:pt x="29588" y="9144"/>
                    <a:pt x="29659" y="9216"/>
                    <a:pt x="29754" y="9275"/>
                  </a:cubicBezTo>
                  <a:cubicBezTo>
                    <a:pt x="29826" y="9323"/>
                    <a:pt x="29921" y="9358"/>
                    <a:pt x="29980" y="9418"/>
                  </a:cubicBezTo>
                  <a:cubicBezTo>
                    <a:pt x="30123" y="9525"/>
                    <a:pt x="30052" y="9620"/>
                    <a:pt x="30159" y="9739"/>
                  </a:cubicBezTo>
                  <a:cubicBezTo>
                    <a:pt x="30195" y="9775"/>
                    <a:pt x="30266" y="9823"/>
                    <a:pt x="30326" y="9870"/>
                  </a:cubicBezTo>
                  <a:cubicBezTo>
                    <a:pt x="30540" y="10013"/>
                    <a:pt x="30754" y="10156"/>
                    <a:pt x="30969" y="10299"/>
                  </a:cubicBezTo>
                  <a:cubicBezTo>
                    <a:pt x="31028" y="10323"/>
                    <a:pt x="31076" y="10371"/>
                    <a:pt x="31135" y="10394"/>
                  </a:cubicBezTo>
                  <a:cubicBezTo>
                    <a:pt x="31207" y="10430"/>
                    <a:pt x="31290" y="10442"/>
                    <a:pt x="31350" y="10490"/>
                  </a:cubicBezTo>
                  <a:cubicBezTo>
                    <a:pt x="31516" y="10573"/>
                    <a:pt x="31516" y="10692"/>
                    <a:pt x="31647" y="10799"/>
                  </a:cubicBezTo>
                  <a:cubicBezTo>
                    <a:pt x="31802" y="10930"/>
                    <a:pt x="32100" y="11002"/>
                    <a:pt x="32255" y="11133"/>
                  </a:cubicBezTo>
                  <a:cubicBezTo>
                    <a:pt x="32338" y="11204"/>
                    <a:pt x="32350" y="11287"/>
                    <a:pt x="32457" y="11347"/>
                  </a:cubicBezTo>
                  <a:cubicBezTo>
                    <a:pt x="32505" y="11383"/>
                    <a:pt x="32564" y="11406"/>
                    <a:pt x="32612" y="11430"/>
                  </a:cubicBezTo>
                  <a:cubicBezTo>
                    <a:pt x="32755" y="11502"/>
                    <a:pt x="32850" y="11609"/>
                    <a:pt x="32898" y="11692"/>
                  </a:cubicBezTo>
                  <a:cubicBezTo>
                    <a:pt x="33040" y="11966"/>
                    <a:pt x="32933" y="12168"/>
                    <a:pt x="33314" y="12502"/>
                  </a:cubicBezTo>
                  <a:cubicBezTo>
                    <a:pt x="33517" y="12680"/>
                    <a:pt x="33814" y="12847"/>
                    <a:pt x="33933" y="13026"/>
                  </a:cubicBezTo>
                  <a:cubicBezTo>
                    <a:pt x="33981" y="13085"/>
                    <a:pt x="33993" y="13157"/>
                    <a:pt x="34088" y="13228"/>
                  </a:cubicBezTo>
                  <a:cubicBezTo>
                    <a:pt x="34124" y="13252"/>
                    <a:pt x="34171" y="13276"/>
                    <a:pt x="34207" y="13299"/>
                  </a:cubicBezTo>
                  <a:cubicBezTo>
                    <a:pt x="34374" y="13395"/>
                    <a:pt x="34493" y="13538"/>
                    <a:pt x="34493" y="13621"/>
                  </a:cubicBezTo>
                  <a:cubicBezTo>
                    <a:pt x="34493" y="13692"/>
                    <a:pt x="34422" y="13728"/>
                    <a:pt x="34386" y="13788"/>
                  </a:cubicBezTo>
                  <a:cubicBezTo>
                    <a:pt x="34350" y="13847"/>
                    <a:pt x="34374" y="13954"/>
                    <a:pt x="34505" y="14038"/>
                  </a:cubicBezTo>
                  <a:cubicBezTo>
                    <a:pt x="34564" y="14073"/>
                    <a:pt x="34624" y="14097"/>
                    <a:pt x="34660" y="14133"/>
                  </a:cubicBezTo>
                  <a:cubicBezTo>
                    <a:pt x="34719" y="14192"/>
                    <a:pt x="34672" y="14228"/>
                    <a:pt x="34600" y="14216"/>
                  </a:cubicBezTo>
                  <a:cubicBezTo>
                    <a:pt x="34564" y="14216"/>
                    <a:pt x="34529" y="14216"/>
                    <a:pt x="34529" y="14228"/>
                  </a:cubicBezTo>
                  <a:cubicBezTo>
                    <a:pt x="34517" y="14252"/>
                    <a:pt x="34552" y="14264"/>
                    <a:pt x="34576" y="14288"/>
                  </a:cubicBezTo>
                  <a:lnTo>
                    <a:pt x="34767" y="14454"/>
                  </a:lnTo>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16"/>
            <p:cNvSpPr/>
            <p:nvPr/>
          </p:nvSpPr>
          <p:spPr>
            <a:xfrm>
              <a:off x="8000224" y="4717916"/>
              <a:ext cx="137952" cy="94880"/>
            </a:xfrm>
            <a:custGeom>
              <a:avLst/>
              <a:gdLst/>
              <a:ahLst/>
              <a:cxnLst/>
              <a:rect l="l" t="t" r="r" b="b"/>
              <a:pathLst>
                <a:path w="4311" h="2965" extrusionOk="0">
                  <a:moveTo>
                    <a:pt x="1382" y="548"/>
                  </a:moveTo>
                  <a:cubicBezTo>
                    <a:pt x="1263" y="476"/>
                    <a:pt x="1155" y="393"/>
                    <a:pt x="1024" y="334"/>
                  </a:cubicBezTo>
                  <a:cubicBezTo>
                    <a:pt x="893" y="262"/>
                    <a:pt x="751" y="214"/>
                    <a:pt x="631" y="203"/>
                  </a:cubicBezTo>
                  <a:cubicBezTo>
                    <a:pt x="501" y="191"/>
                    <a:pt x="358" y="191"/>
                    <a:pt x="239" y="107"/>
                  </a:cubicBezTo>
                  <a:cubicBezTo>
                    <a:pt x="215" y="84"/>
                    <a:pt x="203" y="72"/>
                    <a:pt x="167" y="48"/>
                  </a:cubicBezTo>
                  <a:cubicBezTo>
                    <a:pt x="108" y="12"/>
                    <a:pt x="36" y="0"/>
                    <a:pt x="12" y="36"/>
                  </a:cubicBezTo>
                  <a:cubicBezTo>
                    <a:pt x="0" y="72"/>
                    <a:pt x="36" y="119"/>
                    <a:pt x="72" y="167"/>
                  </a:cubicBezTo>
                  <a:cubicBezTo>
                    <a:pt x="191" y="298"/>
                    <a:pt x="381" y="417"/>
                    <a:pt x="489" y="536"/>
                  </a:cubicBezTo>
                  <a:cubicBezTo>
                    <a:pt x="572" y="643"/>
                    <a:pt x="620" y="750"/>
                    <a:pt x="751" y="834"/>
                  </a:cubicBezTo>
                  <a:cubicBezTo>
                    <a:pt x="810" y="869"/>
                    <a:pt x="882" y="905"/>
                    <a:pt x="929" y="941"/>
                  </a:cubicBezTo>
                  <a:cubicBezTo>
                    <a:pt x="1108" y="1048"/>
                    <a:pt x="1179" y="1191"/>
                    <a:pt x="1346" y="1310"/>
                  </a:cubicBezTo>
                  <a:cubicBezTo>
                    <a:pt x="1453" y="1381"/>
                    <a:pt x="1584" y="1429"/>
                    <a:pt x="1703" y="1488"/>
                  </a:cubicBezTo>
                  <a:cubicBezTo>
                    <a:pt x="1810" y="1560"/>
                    <a:pt x="1905" y="1691"/>
                    <a:pt x="1810" y="1691"/>
                  </a:cubicBezTo>
                  <a:cubicBezTo>
                    <a:pt x="1763" y="1691"/>
                    <a:pt x="1691" y="1655"/>
                    <a:pt x="1655" y="1655"/>
                  </a:cubicBezTo>
                  <a:cubicBezTo>
                    <a:pt x="1596" y="1667"/>
                    <a:pt x="1644" y="1750"/>
                    <a:pt x="1715" y="1798"/>
                  </a:cubicBezTo>
                  <a:cubicBezTo>
                    <a:pt x="1786" y="1858"/>
                    <a:pt x="1870" y="1905"/>
                    <a:pt x="1941" y="1953"/>
                  </a:cubicBezTo>
                  <a:cubicBezTo>
                    <a:pt x="2036" y="2036"/>
                    <a:pt x="2084" y="2108"/>
                    <a:pt x="2167" y="2191"/>
                  </a:cubicBezTo>
                  <a:cubicBezTo>
                    <a:pt x="2334" y="2334"/>
                    <a:pt x="2620" y="2429"/>
                    <a:pt x="2775" y="2584"/>
                  </a:cubicBezTo>
                  <a:cubicBezTo>
                    <a:pt x="2846" y="2655"/>
                    <a:pt x="2929" y="2751"/>
                    <a:pt x="3001" y="2751"/>
                  </a:cubicBezTo>
                  <a:cubicBezTo>
                    <a:pt x="3037" y="2751"/>
                    <a:pt x="3048" y="2727"/>
                    <a:pt x="3084" y="2751"/>
                  </a:cubicBezTo>
                  <a:cubicBezTo>
                    <a:pt x="3132" y="2762"/>
                    <a:pt x="3144" y="2798"/>
                    <a:pt x="3168" y="2822"/>
                  </a:cubicBezTo>
                  <a:cubicBezTo>
                    <a:pt x="3203" y="2870"/>
                    <a:pt x="3287" y="2917"/>
                    <a:pt x="3358" y="2941"/>
                  </a:cubicBezTo>
                  <a:cubicBezTo>
                    <a:pt x="3429" y="2965"/>
                    <a:pt x="3489" y="2965"/>
                    <a:pt x="3549" y="2965"/>
                  </a:cubicBezTo>
                  <a:cubicBezTo>
                    <a:pt x="3572" y="2965"/>
                    <a:pt x="3608" y="2965"/>
                    <a:pt x="3620" y="2953"/>
                  </a:cubicBezTo>
                  <a:cubicBezTo>
                    <a:pt x="3656" y="2905"/>
                    <a:pt x="3477" y="2786"/>
                    <a:pt x="3465" y="2715"/>
                  </a:cubicBezTo>
                  <a:cubicBezTo>
                    <a:pt x="3453" y="2643"/>
                    <a:pt x="3644" y="2691"/>
                    <a:pt x="3668" y="2631"/>
                  </a:cubicBezTo>
                  <a:cubicBezTo>
                    <a:pt x="3679" y="2608"/>
                    <a:pt x="3656" y="2560"/>
                    <a:pt x="3632" y="2512"/>
                  </a:cubicBezTo>
                  <a:cubicBezTo>
                    <a:pt x="3620" y="2465"/>
                    <a:pt x="3644" y="2429"/>
                    <a:pt x="3703" y="2453"/>
                  </a:cubicBezTo>
                  <a:cubicBezTo>
                    <a:pt x="3787" y="2500"/>
                    <a:pt x="3846" y="2560"/>
                    <a:pt x="3906" y="2620"/>
                  </a:cubicBezTo>
                  <a:cubicBezTo>
                    <a:pt x="3965" y="2679"/>
                    <a:pt x="4037" y="2739"/>
                    <a:pt x="4120" y="2786"/>
                  </a:cubicBezTo>
                  <a:cubicBezTo>
                    <a:pt x="4203" y="2834"/>
                    <a:pt x="4311" y="2846"/>
                    <a:pt x="4311" y="2798"/>
                  </a:cubicBezTo>
                  <a:cubicBezTo>
                    <a:pt x="4311" y="2751"/>
                    <a:pt x="4191" y="2667"/>
                    <a:pt x="4120" y="2608"/>
                  </a:cubicBezTo>
                  <a:cubicBezTo>
                    <a:pt x="3977" y="2489"/>
                    <a:pt x="3882" y="2358"/>
                    <a:pt x="3906" y="2274"/>
                  </a:cubicBezTo>
                  <a:cubicBezTo>
                    <a:pt x="3906" y="2227"/>
                    <a:pt x="3941" y="2191"/>
                    <a:pt x="3918" y="2131"/>
                  </a:cubicBezTo>
                  <a:cubicBezTo>
                    <a:pt x="3894" y="2084"/>
                    <a:pt x="3834" y="2024"/>
                    <a:pt x="3799" y="1965"/>
                  </a:cubicBezTo>
                  <a:cubicBezTo>
                    <a:pt x="3763" y="1905"/>
                    <a:pt x="3775" y="1858"/>
                    <a:pt x="3858" y="1869"/>
                  </a:cubicBezTo>
                  <a:cubicBezTo>
                    <a:pt x="3894" y="1881"/>
                    <a:pt x="3941" y="1917"/>
                    <a:pt x="3953" y="1905"/>
                  </a:cubicBezTo>
                  <a:cubicBezTo>
                    <a:pt x="3965" y="1893"/>
                    <a:pt x="3965" y="1893"/>
                    <a:pt x="3965" y="1881"/>
                  </a:cubicBezTo>
                  <a:cubicBezTo>
                    <a:pt x="3941" y="1715"/>
                    <a:pt x="3656" y="1488"/>
                    <a:pt x="3596" y="1310"/>
                  </a:cubicBezTo>
                  <a:cubicBezTo>
                    <a:pt x="3572" y="1250"/>
                    <a:pt x="3572" y="1203"/>
                    <a:pt x="3549" y="1155"/>
                  </a:cubicBezTo>
                  <a:cubicBezTo>
                    <a:pt x="3501" y="1036"/>
                    <a:pt x="3334" y="869"/>
                    <a:pt x="3132" y="774"/>
                  </a:cubicBezTo>
                  <a:cubicBezTo>
                    <a:pt x="3096" y="750"/>
                    <a:pt x="3060" y="738"/>
                    <a:pt x="3025" y="726"/>
                  </a:cubicBezTo>
                  <a:cubicBezTo>
                    <a:pt x="2894" y="691"/>
                    <a:pt x="2941" y="834"/>
                    <a:pt x="2882" y="881"/>
                  </a:cubicBezTo>
                  <a:cubicBezTo>
                    <a:pt x="2822" y="917"/>
                    <a:pt x="2656" y="869"/>
                    <a:pt x="2548" y="857"/>
                  </a:cubicBezTo>
                  <a:cubicBezTo>
                    <a:pt x="2429" y="846"/>
                    <a:pt x="2382" y="881"/>
                    <a:pt x="2251" y="846"/>
                  </a:cubicBezTo>
                  <a:cubicBezTo>
                    <a:pt x="2001" y="786"/>
                    <a:pt x="1644" y="691"/>
                    <a:pt x="1382" y="548"/>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16"/>
            <p:cNvSpPr/>
            <p:nvPr/>
          </p:nvSpPr>
          <p:spPr>
            <a:xfrm>
              <a:off x="8073760" y="4708764"/>
              <a:ext cx="27072" cy="22112"/>
            </a:xfrm>
            <a:custGeom>
              <a:avLst/>
              <a:gdLst/>
              <a:ahLst/>
              <a:cxnLst/>
              <a:rect l="l" t="t" r="r" b="b"/>
              <a:pathLst>
                <a:path w="846" h="691" extrusionOk="0">
                  <a:moveTo>
                    <a:pt x="191" y="334"/>
                  </a:moveTo>
                  <a:cubicBezTo>
                    <a:pt x="250" y="358"/>
                    <a:pt x="322" y="381"/>
                    <a:pt x="381" y="417"/>
                  </a:cubicBezTo>
                  <a:cubicBezTo>
                    <a:pt x="453" y="477"/>
                    <a:pt x="465" y="548"/>
                    <a:pt x="536" y="608"/>
                  </a:cubicBezTo>
                  <a:cubicBezTo>
                    <a:pt x="596" y="655"/>
                    <a:pt x="679" y="679"/>
                    <a:pt x="739" y="679"/>
                  </a:cubicBezTo>
                  <a:cubicBezTo>
                    <a:pt x="798" y="691"/>
                    <a:pt x="822" y="667"/>
                    <a:pt x="846" y="631"/>
                  </a:cubicBezTo>
                  <a:cubicBezTo>
                    <a:pt x="846" y="620"/>
                    <a:pt x="846" y="608"/>
                    <a:pt x="846" y="596"/>
                  </a:cubicBezTo>
                  <a:cubicBezTo>
                    <a:pt x="810" y="512"/>
                    <a:pt x="619" y="417"/>
                    <a:pt x="560" y="334"/>
                  </a:cubicBezTo>
                  <a:cubicBezTo>
                    <a:pt x="536" y="310"/>
                    <a:pt x="536" y="286"/>
                    <a:pt x="512" y="274"/>
                  </a:cubicBezTo>
                  <a:cubicBezTo>
                    <a:pt x="453" y="155"/>
                    <a:pt x="191" y="0"/>
                    <a:pt x="119" y="60"/>
                  </a:cubicBezTo>
                  <a:cubicBezTo>
                    <a:pt x="96" y="84"/>
                    <a:pt x="119" y="167"/>
                    <a:pt x="108" y="203"/>
                  </a:cubicBezTo>
                  <a:cubicBezTo>
                    <a:pt x="96" y="239"/>
                    <a:pt x="0" y="250"/>
                    <a:pt x="191" y="334"/>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16"/>
            <p:cNvSpPr/>
            <p:nvPr/>
          </p:nvSpPr>
          <p:spPr>
            <a:xfrm>
              <a:off x="2288640" y="3496412"/>
              <a:ext cx="199680" cy="36992"/>
            </a:xfrm>
            <a:custGeom>
              <a:avLst/>
              <a:gdLst/>
              <a:ahLst/>
              <a:cxnLst/>
              <a:rect l="l" t="t" r="r" b="b"/>
              <a:pathLst>
                <a:path w="6240" h="1156" extrusionOk="0">
                  <a:moveTo>
                    <a:pt x="584" y="275"/>
                  </a:moveTo>
                  <a:cubicBezTo>
                    <a:pt x="620" y="239"/>
                    <a:pt x="668" y="215"/>
                    <a:pt x="727" y="191"/>
                  </a:cubicBezTo>
                  <a:cubicBezTo>
                    <a:pt x="787" y="156"/>
                    <a:pt x="870" y="144"/>
                    <a:pt x="941" y="132"/>
                  </a:cubicBezTo>
                  <a:cubicBezTo>
                    <a:pt x="1120" y="96"/>
                    <a:pt x="1299" y="84"/>
                    <a:pt x="1453" y="72"/>
                  </a:cubicBezTo>
                  <a:cubicBezTo>
                    <a:pt x="1656" y="72"/>
                    <a:pt x="1858" y="60"/>
                    <a:pt x="2061" y="48"/>
                  </a:cubicBezTo>
                  <a:cubicBezTo>
                    <a:pt x="2120" y="48"/>
                    <a:pt x="2168" y="37"/>
                    <a:pt x="2204" y="48"/>
                  </a:cubicBezTo>
                  <a:cubicBezTo>
                    <a:pt x="2263" y="60"/>
                    <a:pt x="2299" y="96"/>
                    <a:pt x="2370" y="72"/>
                  </a:cubicBezTo>
                  <a:cubicBezTo>
                    <a:pt x="2418" y="60"/>
                    <a:pt x="2465" y="48"/>
                    <a:pt x="2513" y="37"/>
                  </a:cubicBezTo>
                  <a:cubicBezTo>
                    <a:pt x="2632" y="1"/>
                    <a:pt x="3156" y="120"/>
                    <a:pt x="3299" y="132"/>
                  </a:cubicBezTo>
                  <a:cubicBezTo>
                    <a:pt x="3597" y="168"/>
                    <a:pt x="4049" y="144"/>
                    <a:pt x="4228" y="251"/>
                  </a:cubicBezTo>
                  <a:cubicBezTo>
                    <a:pt x="4335" y="322"/>
                    <a:pt x="4359" y="429"/>
                    <a:pt x="4561" y="429"/>
                  </a:cubicBezTo>
                  <a:cubicBezTo>
                    <a:pt x="4644" y="429"/>
                    <a:pt x="4763" y="406"/>
                    <a:pt x="4811" y="429"/>
                  </a:cubicBezTo>
                  <a:cubicBezTo>
                    <a:pt x="4847" y="441"/>
                    <a:pt x="4847" y="465"/>
                    <a:pt x="4859" y="477"/>
                  </a:cubicBezTo>
                  <a:cubicBezTo>
                    <a:pt x="4954" y="584"/>
                    <a:pt x="5406" y="513"/>
                    <a:pt x="5585" y="370"/>
                  </a:cubicBezTo>
                  <a:cubicBezTo>
                    <a:pt x="5704" y="346"/>
                    <a:pt x="5716" y="418"/>
                    <a:pt x="5656" y="477"/>
                  </a:cubicBezTo>
                  <a:cubicBezTo>
                    <a:pt x="5609" y="537"/>
                    <a:pt x="5513" y="596"/>
                    <a:pt x="5561" y="644"/>
                  </a:cubicBezTo>
                  <a:cubicBezTo>
                    <a:pt x="5633" y="715"/>
                    <a:pt x="6061" y="560"/>
                    <a:pt x="6156" y="632"/>
                  </a:cubicBezTo>
                  <a:cubicBezTo>
                    <a:pt x="6240" y="679"/>
                    <a:pt x="6014" y="810"/>
                    <a:pt x="5835" y="834"/>
                  </a:cubicBezTo>
                  <a:cubicBezTo>
                    <a:pt x="5644" y="858"/>
                    <a:pt x="5513" y="834"/>
                    <a:pt x="5335" y="834"/>
                  </a:cubicBezTo>
                  <a:cubicBezTo>
                    <a:pt x="4859" y="858"/>
                    <a:pt x="4216" y="1156"/>
                    <a:pt x="3787" y="1132"/>
                  </a:cubicBezTo>
                  <a:cubicBezTo>
                    <a:pt x="3858" y="1049"/>
                    <a:pt x="4013" y="965"/>
                    <a:pt x="4180" y="918"/>
                  </a:cubicBezTo>
                  <a:cubicBezTo>
                    <a:pt x="4132" y="763"/>
                    <a:pt x="3573" y="834"/>
                    <a:pt x="3513" y="679"/>
                  </a:cubicBezTo>
                  <a:cubicBezTo>
                    <a:pt x="3501" y="632"/>
                    <a:pt x="3537" y="572"/>
                    <a:pt x="3489" y="525"/>
                  </a:cubicBezTo>
                  <a:cubicBezTo>
                    <a:pt x="3406" y="429"/>
                    <a:pt x="3013" y="525"/>
                    <a:pt x="2751" y="525"/>
                  </a:cubicBezTo>
                  <a:cubicBezTo>
                    <a:pt x="2549" y="537"/>
                    <a:pt x="2418" y="477"/>
                    <a:pt x="2299" y="418"/>
                  </a:cubicBezTo>
                  <a:cubicBezTo>
                    <a:pt x="2120" y="346"/>
                    <a:pt x="1918" y="263"/>
                    <a:pt x="1632" y="251"/>
                  </a:cubicBezTo>
                  <a:cubicBezTo>
                    <a:pt x="1346" y="251"/>
                    <a:pt x="941" y="322"/>
                    <a:pt x="656" y="477"/>
                  </a:cubicBezTo>
                  <a:cubicBezTo>
                    <a:pt x="549" y="537"/>
                    <a:pt x="203" y="775"/>
                    <a:pt x="72" y="691"/>
                  </a:cubicBezTo>
                  <a:cubicBezTo>
                    <a:pt x="1" y="656"/>
                    <a:pt x="489" y="334"/>
                    <a:pt x="584" y="275"/>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16"/>
            <p:cNvSpPr/>
            <p:nvPr/>
          </p:nvSpPr>
          <p:spPr>
            <a:xfrm>
              <a:off x="2380480" y="3542524"/>
              <a:ext cx="64032" cy="17952"/>
            </a:xfrm>
            <a:custGeom>
              <a:avLst/>
              <a:gdLst/>
              <a:ahLst/>
              <a:cxnLst/>
              <a:rect l="l" t="t" r="r" b="b"/>
              <a:pathLst>
                <a:path w="2001" h="561" extrusionOk="0">
                  <a:moveTo>
                    <a:pt x="1048" y="108"/>
                  </a:moveTo>
                  <a:cubicBezTo>
                    <a:pt x="846" y="131"/>
                    <a:pt x="643" y="143"/>
                    <a:pt x="465" y="131"/>
                  </a:cubicBezTo>
                  <a:cubicBezTo>
                    <a:pt x="429" y="131"/>
                    <a:pt x="381" y="131"/>
                    <a:pt x="334" y="131"/>
                  </a:cubicBezTo>
                  <a:cubicBezTo>
                    <a:pt x="250" y="143"/>
                    <a:pt x="167" y="191"/>
                    <a:pt x="107" y="239"/>
                  </a:cubicBezTo>
                  <a:cubicBezTo>
                    <a:pt x="48" y="274"/>
                    <a:pt x="12" y="322"/>
                    <a:pt x="0" y="358"/>
                  </a:cubicBezTo>
                  <a:cubicBezTo>
                    <a:pt x="0" y="393"/>
                    <a:pt x="36" y="417"/>
                    <a:pt x="119" y="417"/>
                  </a:cubicBezTo>
                  <a:cubicBezTo>
                    <a:pt x="203" y="405"/>
                    <a:pt x="298" y="370"/>
                    <a:pt x="381" y="346"/>
                  </a:cubicBezTo>
                  <a:cubicBezTo>
                    <a:pt x="524" y="310"/>
                    <a:pt x="643" y="346"/>
                    <a:pt x="631" y="417"/>
                  </a:cubicBezTo>
                  <a:cubicBezTo>
                    <a:pt x="607" y="453"/>
                    <a:pt x="548" y="512"/>
                    <a:pt x="596" y="536"/>
                  </a:cubicBezTo>
                  <a:cubicBezTo>
                    <a:pt x="631" y="560"/>
                    <a:pt x="715" y="548"/>
                    <a:pt x="798" y="524"/>
                  </a:cubicBezTo>
                  <a:cubicBezTo>
                    <a:pt x="1072" y="465"/>
                    <a:pt x="1346" y="370"/>
                    <a:pt x="1572" y="250"/>
                  </a:cubicBezTo>
                  <a:cubicBezTo>
                    <a:pt x="1620" y="227"/>
                    <a:pt x="1679" y="191"/>
                    <a:pt x="1739" y="179"/>
                  </a:cubicBezTo>
                  <a:cubicBezTo>
                    <a:pt x="1798" y="155"/>
                    <a:pt x="1870" y="155"/>
                    <a:pt x="1881" y="179"/>
                  </a:cubicBezTo>
                  <a:cubicBezTo>
                    <a:pt x="1965" y="143"/>
                    <a:pt x="2001" y="96"/>
                    <a:pt x="1965" y="60"/>
                  </a:cubicBezTo>
                  <a:cubicBezTo>
                    <a:pt x="1941" y="36"/>
                    <a:pt x="1881" y="24"/>
                    <a:pt x="1810" y="12"/>
                  </a:cubicBezTo>
                  <a:cubicBezTo>
                    <a:pt x="1584" y="0"/>
                    <a:pt x="1298" y="48"/>
                    <a:pt x="1024" y="84"/>
                  </a:cubicBezTo>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16"/>
            <p:cNvSpPr/>
            <p:nvPr/>
          </p:nvSpPr>
          <p:spPr>
            <a:xfrm>
              <a:off x="2469632" y="3514716"/>
              <a:ext cx="142144" cy="30880"/>
            </a:xfrm>
            <a:custGeom>
              <a:avLst/>
              <a:gdLst/>
              <a:ahLst/>
              <a:cxnLst/>
              <a:rect l="l" t="t" r="r" b="b"/>
              <a:pathLst>
                <a:path w="4442" h="965" extrusionOk="0">
                  <a:moveTo>
                    <a:pt x="274" y="667"/>
                  </a:moveTo>
                  <a:cubicBezTo>
                    <a:pt x="250" y="667"/>
                    <a:pt x="227" y="679"/>
                    <a:pt x="215" y="691"/>
                  </a:cubicBezTo>
                  <a:cubicBezTo>
                    <a:pt x="12" y="786"/>
                    <a:pt x="0" y="929"/>
                    <a:pt x="179" y="941"/>
                  </a:cubicBezTo>
                  <a:cubicBezTo>
                    <a:pt x="429" y="965"/>
                    <a:pt x="774" y="798"/>
                    <a:pt x="1072" y="762"/>
                  </a:cubicBezTo>
                  <a:cubicBezTo>
                    <a:pt x="1393" y="715"/>
                    <a:pt x="1655" y="822"/>
                    <a:pt x="1977" y="715"/>
                  </a:cubicBezTo>
                  <a:cubicBezTo>
                    <a:pt x="1977" y="750"/>
                    <a:pt x="1989" y="798"/>
                    <a:pt x="2001" y="846"/>
                  </a:cubicBezTo>
                  <a:cubicBezTo>
                    <a:pt x="2155" y="858"/>
                    <a:pt x="2370" y="798"/>
                    <a:pt x="2501" y="715"/>
                  </a:cubicBezTo>
                  <a:cubicBezTo>
                    <a:pt x="2620" y="631"/>
                    <a:pt x="2632" y="524"/>
                    <a:pt x="2524" y="488"/>
                  </a:cubicBezTo>
                  <a:cubicBezTo>
                    <a:pt x="2679" y="465"/>
                    <a:pt x="2810" y="488"/>
                    <a:pt x="2834" y="536"/>
                  </a:cubicBezTo>
                  <a:cubicBezTo>
                    <a:pt x="2846" y="572"/>
                    <a:pt x="2846" y="596"/>
                    <a:pt x="2882" y="619"/>
                  </a:cubicBezTo>
                  <a:cubicBezTo>
                    <a:pt x="2941" y="655"/>
                    <a:pt x="3144" y="608"/>
                    <a:pt x="3263" y="560"/>
                  </a:cubicBezTo>
                  <a:cubicBezTo>
                    <a:pt x="3394" y="500"/>
                    <a:pt x="3513" y="429"/>
                    <a:pt x="3667" y="393"/>
                  </a:cubicBezTo>
                  <a:cubicBezTo>
                    <a:pt x="3810" y="358"/>
                    <a:pt x="3941" y="381"/>
                    <a:pt x="4096" y="369"/>
                  </a:cubicBezTo>
                  <a:cubicBezTo>
                    <a:pt x="4239" y="358"/>
                    <a:pt x="4441" y="286"/>
                    <a:pt x="4441" y="227"/>
                  </a:cubicBezTo>
                  <a:cubicBezTo>
                    <a:pt x="4441" y="191"/>
                    <a:pt x="4394" y="179"/>
                    <a:pt x="4346" y="167"/>
                  </a:cubicBezTo>
                  <a:cubicBezTo>
                    <a:pt x="4156" y="143"/>
                    <a:pt x="3906" y="167"/>
                    <a:pt x="3703" y="155"/>
                  </a:cubicBezTo>
                  <a:cubicBezTo>
                    <a:pt x="3489" y="143"/>
                    <a:pt x="3346" y="72"/>
                    <a:pt x="3155" y="48"/>
                  </a:cubicBezTo>
                  <a:cubicBezTo>
                    <a:pt x="2977" y="12"/>
                    <a:pt x="2727" y="0"/>
                    <a:pt x="2489" y="84"/>
                  </a:cubicBezTo>
                  <a:cubicBezTo>
                    <a:pt x="2405" y="119"/>
                    <a:pt x="2334" y="143"/>
                    <a:pt x="2251" y="167"/>
                  </a:cubicBezTo>
                  <a:cubicBezTo>
                    <a:pt x="1977" y="238"/>
                    <a:pt x="1870" y="107"/>
                    <a:pt x="1655" y="96"/>
                  </a:cubicBezTo>
                  <a:cubicBezTo>
                    <a:pt x="1322" y="60"/>
                    <a:pt x="1489" y="429"/>
                    <a:pt x="1405" y="500"/>
                  </a:cubicBezTo>
                  <a:cubicBezTo>
                    <a:pt x="1048" y="774"/>
                    <a:pt x="631" y="560"/>
                    <a:pt x="274" y="667"/>
                  </a:cubicBezTo>
                  <a:close/>
                </a:path>
              </a:pathLst>
            </a:cu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116" name="Google Shape;116;p16"/>
          <p:cNvSpPr txBox="1"/>
          <p:nvPr>
            <p:ph type="title"/>
          </p:nvPr>
        </p:nvSpPr>
        <p:spPr>
          <a:xfrm>
            <a:off x="773430" y="299085"/>
            <a:ext cx="10873105" cy="64135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altLang="zh-CN" b="1">
                <a:solidFill>
                  <a:schemeClr val="tx1"/>
                </a:solidFill>
                <a:effectLst/>
                <a:latin typeface="Dubai Medium" panose="020B0603030403030204" charset="0"/>
                <a:cs typeface="Dubai Medium" panose="020B0603030403030204" charset="0"/>
              </a:rPr>
              <a:t>The </a:t>
            </a:r>
            <a:r>
              <a:rPr lang="en-US" altLang="zh-CN" b="1">
                <a:solidFill>
                  <a:srgbClr val="92D050"/>
                </a:solidFill>
                <a:effectLst/>
                <a:latin typeface="Dubai Medium" panose="020B0603030403030204" charset="0"/>
                <a:cs typeface="Dubai Medium" panose="020B0603030403030204" charset="0"/>
              </a:rPr>
              <a:t>Proprietary </a:t>
            </a:r>
            <a:r>
              <a:rPr lang="en-US" altLang="zh-CN" b="1">
                <a:solidFill>
                  <a:schemeClr val="tx1"/>
                </a:solidFill>
                <a:effectLst/>
                <a:latin typeface="Dubai Medium" panose="020B0603030403030204" charset="0"/>
                <a:cs typeface="Dubai Medium" panose="020B0603030403030204" charset="0"/>
              </a:rPr>
              <a:t>Panel Users</a:t>
            </a:r>
            <a:endParaRPr lang="en-US" altLang="zh-CN" b="1">
              <a:solidFill>
                <a:schemeClr val="tx1"/>
              </a:solidFill>
              <a:effectLst/>
              <a:latin typeface="Dubai Medium" panose="020B0603030403030204" charset="0"/>
              <a:cs typeface="Dubai Medium" panose="020B0603030403030204" charset="0"/>
            </a:endParaRPr>
          </a:p>
        </p:txBody>
      </p:sp>
      <p:grpSp>
        <p:nvGrpSpPr>
          <p:cNvPr id="117" name="Google Shape;117;p16"/>
          <p:cNvGrpSpPr/>
          <p:nvPr/>
        </p:nvGrpSpPr>
        <p:grpSpPr>
          <a:xfrm>
            <a:off x="1871283" y="1008203"/>
            <a:ext cx="1710976" cy="2992804"/>
            <a:chOff x="1229472" y="1271772"/>
            <a:chExt cx="1283232" cy="2244603"/>
          </a:xfrm>
        </p:grpSpPr>
        <p:sp>
          <p:nvSpPr>
            <p:cNvPr id="118" name="Google Shape;118;p16"/>
            <p:cNvSpPr/>
            <p:nvPr/>
          </p:nvSpPr>
          <p:spPr>
            <a:xfrm>
              <a:off x="1229472" y="1583804"/>
              <a:ext cx="1283232" cy="480096"/>
            </a:xfrm>
            <a:custGeom>
              <a:avLst/>
              <a:gdLst/>
              <a:ahLst/>
              <a:cxnLst/>
              <a:rect l="l" t="t" r="r" b="b"/>
              <a:pathLst>
                <a:path w="40101" h="15003" extrusionOk="0">
                  <a:moveTo>
                    <a:pt x="32588" y="15002"/>
                  </a:moveTo>
                  <a:lnTo>
                    <a:pt x="7501" y="15002"/>
                  </a:lnTo>
                  <a:cubicBezTo>
                    <a:pt x="3358" y="15002"/>
                    <a:pt x="0" y="11645"/>
                    <a:pt x="0" y="7501"/>
                  </a:cubicBezTo>
                  <a:lnTo>
                    <a:pt x="0" y="7501"/>
                  </a:lnTo>
                  <a:cubicBezTo>
                    <a:pt x="0" y="3358"/>
                    <a:pt x="3358" y="1"/>
                    <a:pt x="7501" y="1"/>
                  </a:cubicBezTo>
                  <a:lnTo>
                    <a:pt x="32588" y="1"/>
                  </a:lnTo>
                  <a:cubicBezTo>
                    <a:pt x="36731" y="1"/>
                    <a:pt x="40101" y="3358"/>
                    <a:pt x="40101" y="7501"/>
                  </a:cubicBezTo>
                  <a:lnTo>
                    <a:pt x="40101" y="7501"/>
                  </a:lnTo>
                  <a:cubicBezTo>
                    <a:pt x="40101" y="11645"/>
                    <a:pt x="36731" y="15002"/>
                    <a:pt x="32588" y="15002"/>
                  </a:cubicBezTo>
                  <a:close/>
                </a:path>
              </a:pathLst>
            </a:custGeom>
            <a:solidFill>
              <a:srgbClr val="FFFFFF"/>
            </a:solidFill>
            <a:ln w="30950" cap="flat" cmpd="sng">
              <a:solidFill>
                <a:schemeClr val="accent4"/>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2135">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rPr>
                <a:t>N. America</a:t>
              </a:r>
              <a:endParaRPr sz="2135">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endParaRPr>
            </a:p>
          </p:txBody>
        </p:sp>
        <p:sp>
          <p:nvSpPr>
            <p:cNvPr id="119" name="Google Shape;119;p16"/>
            <p:cNvSpPr/>
            <p:nvPr/>
          </p:nvSpPr>
          <p:spPr>
            <a:xfrm>
              <a:off x="1680576" y="1271772"/>
              <a:ext cx="381024" cy="381024"/>
            </a:xfrm>
            <a:custGeom>
              <a:avLst/>
              <a:gdLst/>
              <a:ahLst/>
              <a:cxnLst/>
              <a:rect l="l" t="t" r="r" b="b"/>
              <a:pathLst>
                <a:path w="11907" h="11907" extrusionOk="0">
                  <a:moveTo>
                    <a:pt x="11907" y="5953"/>
                  </a:moveTo>
                  <a:cubicBezTo>
                    <a:pt x="11907" y="9240"/>
                    <a:pt x="9240" y="11907"/>
                    <a:pt x="5954" y="11907"/>
                  </a:cubicBezTo>
                  <a:cubicBezTo>
                    <a:pt x="2667" y="11907"/>
                    <a:pt x="0" y="9240"/>
                    <a:pt x="0" y="5953"/>
                  </a:cubicBezTo>
                  <a:cubicBezTo>
                    <a:pt x="0" y="2667"/>
                    <a:pt x="2667" y="0"/>
                    <a:pt x="5954" y="0"/>
                  </a:cubicBezTo>
                  <a:cubicBezTo>
                    <a:pt x="9240" y="0"/>
                    <a:pt x="11907" y="2667"/>
                    <a:pt x="11907" y="5953"/>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solidFill>
                  <a:srgbClr val="43434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endParaRPr>
            </a:p>
          </p:txBody>
        </p:sp>
        <p:sp>
          <p:nvSpPr>
            <p:cNvPr id="120" name="Google Shape;120;p16"/>
            <p:cNvSpPr/>
            <p:nvPr/>
          </p:nvSpPr>
          <p:spPr>
            <a:xfrm>
              <a:off x="1720988" y="1312129"/>
              <a:ext cx="300241" cy="300319"/>
            </a:xfrm>
            <a:custGeom>
              <a:avLst/>
              <a:gdLst/>
              <a:ahLst/>
              <a:cxnLst/>
              <a:rect l="l" t="t" r="r" b="b"/>
              <a:pathLst>
                <a:path w="8740" h="8741" extrusionOk="0">
                  <a:moveTo>
                    <a:pt x="8739" y="4370"/>
                  </a:moveTo>
                  <a:cubicBezTo>
                    <a:pt x="8739" y="6787"/>
                    <a:pt x="6775" y="8740"/>
                    <a:pt x="4370" y="8740"/>
                  </a:cubicBezTo>
                  <a:cubicBezTo>
                    <a:pt x="1953" y="8740"/>
                    <a:pt x="0" y="6787"/>
                    <a:pt x="0" y="4370"/>
                  </a:cubicBezTo>
                  <a:cubicBezTo>
                    <a:pt x="0" y="1954"/>
                    <a:pt x="1953" y="1"/>
                    <a:pt x="4370" y="1"/>
                  </a:cubicBezTo>
                  <a:cubicBezTo>
                    <a:pt x="6775" y="1"/>
                    <a:pt x="8739" y="1954"/>
                    <a:pt x="8739" y="4370"/>
                  </a:cubicBezTo>
                  <a:close/>
                </a:path>
              </a:pathLst>
            </a:custGeom>
            <a:solidFill>
              <a:srgbClr val="FFFFF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2000">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rPr>
                <a:t>1</a:t>
              </a:r>
              <a:endParaRPr lang="en-GB" sz="2000">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endParaRPr>
            </a:p>
          </p:txBody>
        </p:sp>
        <p:cxnSp>
          <p:nvCxnSpPr>
            <p:cNvPr id="121" name="Google Shape;121;p16"/>
            <p:cNvCxnSpPr/>
            <p:nvPr/>
          </p:nvCxnSpPr>
          <p:spPr>
            <a:xfrm>
              <a:off x="1871125" y="2065575"/>
              <a:ext cx="0" cy="1450800"/>
            </a:xfrm>
            <a:prstGeom prst="straightConnector1">
              <a:avLst/>
            </a:prstGeom>
            <a:noFill/>
            <a:ln w="19050" cap="flat" cmpd="sng">
              <a:solidFill>
                <a:schemeClr val="accent4"/>
              </a:solidFill>
              <a:prstDash val="solid"/>
              <a:round/>
              <a:headEnd type="none" w="med" len="med"/>
              <a:tailEnd type="oval" w="med" len="med"/>
            </a:ln>
          </p:spPr>
        </p:cxnSp>
      </p:grpSp>
      <p:grpSp>
        <p:nvGrpSpPr>
          <p:cNvPr id="127" name="Google Shape;127;p16"/>
          <p:cNvGrpSpPr/>
          <p:nvPr/>
        </p:nvGrpSpPr>
        <p:grpSpPr>
          <a:xfrm>
            <a:off x="6482901" y="1516713"/>
            <a:ext cx="1710464" cy="2297780"/>
            <a:chOff x="4394816" y="1914140"/>
            <a:chExt cx="1282848" cy="1723335"/>
          </a:xfrm>
        </p:grpSpPr>
        <p:sp>
          <p:nvSpPr>
            <p:cNvPr id="128" name="Google Shape;128;p16"/>
            <p:cNvSpPr/>
            <p:nvPr/>
          </p:nvSpPr>
          <p:spPr>
            <a:xfrm>
              <a:off x="4394816" y="2226172"/>
              <a:ext cx="1282848" cy="480096"/>
            </a:xfrm>
            <a:custGeom>
              <a:avLst/>
              <a:gdLst/>
              <a:ahLst/>
              <a:cxnLst/>
              <a:rect l="l" t="t" r="r" b="b"/>
              <a:pathLst>
                <a:path w="40089" h="15003" extrusionOk="0">
                  <a:moveTo>
                    <a:pt x="32588" y="15002"/>
                  </a:moveTo>
                  <a:lnTo>
                    <a:pt x="7502" y="15002"/>
                  </a:lnTo>
                  <a:cubicBezTo>
                    <a:pt x="3358" y="15002"/>
                    <a:pt x="1" y="11645"/>
                    <a:pt x="1" y="7501"/>
                  </a:cubicBezTo>
                  <a:lnTo>
                    <a:pt x="1" y="7501"/>
                  </a:lnTo>
                  <a:cubicBezTo>
                    <a:pt x="1" y="3358"/>
                    <a:pt x="3358" y="0"/>
                    <a:pt x="7502" y="0"/>
                  </a:cubicBezTo>
                  <a:lnTo>
                    <a:pt x="32588" y="0"/>
                  </a:lnTo>
                  <a:cubicBezTo>
                    <a:pt x="36731" y="0"/>
                    <a:pt x="40089" y="3358"/>
                    <a:pt x="40089" y="7501"/>
                  </a:cubicBezTo>
                  <a:lnTo>
                    <a:pt x="40089" y="7501"/>
                  </a:lnTo>
                  <a:cubicBezTo>
                    <a:pt x="40089" y="11645"/>
                    <a:pt x="36731" y="15002"/>
                    <a:pt x="32588" y="15002"/>
                  </a:cubicBezTo>
                  <a:close/>
                </a:path>
              </a:pathLst>
            </a:custGeom>
            <a:solidFill>
              <a:srgbClr val="FFFFFF"/>
            </a:solidFill>
            <a:ln w="30950" cap="flat" cmpd="sng">
              <a:solidFill>
                <a:schemeClr val="accent5"/>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altLang="en-GB" sz="2135">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rPr>
                <a:t>Middle East</a:t>
              </a:r>
              <a:endParaRPr lang="en-US" altLang="en-GB" sz="2135">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endParaRPr>
            </a:p>
          </p:txBody>
        </p:sp>
        <p:sp>
          <p:nvSpPr>
            <p:cNvPr id="129" name="Google Shape;129;p16"/>
            <p:cNvSpPr/>
            <p:nvPr/>
          </p:nvSpPr>
          <p:spPr>
            <a:xfrm>
              <a:off x="4845536" y="1914140"/>
              <a:ext cx="381024" cy="381024"/>
            </a:xfrm>
            <a:custGeom>
              <a:avLst/>
              <a:gdLst/>
              <a:ahLst/>
              <a:cxnLst/>
              <a:rect l="l" t="t" r="r" b="b"/>
              <a:pathLst>
                <a:path w="11907" h="11907" extrusionOk="0">
                  <a:moveTo>
                    <a:pt x="11907" y="5953"/>
                  </a:moveTo>
                  <a:cubicBezTo>
                    <a:pt x="11907" y="9239"/>
                    <a:pt x="9252" y="11906"/>
                    <a:pt x="5954" y="11906"/>
                  </a:cubicBezTo>
                  <a:cubicBezTo>
                    <a:pt x="2668" y="11906"/>
                    <a:pt x="1" y="9239"/>
                    <a:pt x="1" y="5953"/>
                  </a:cubicBezTo>
                  <a:cubicBezTo>
                    <a:pt x="1" y="2667"/>
                    <a:pt x="2668" y="0"/>
                    <a:pt x="5954" y="0"/>
                  </a:cubicBezTo>
                  <a:cubicBezTo>
                    <a:pt x="9252" y="0"/>
                    <a:pt x="11907" y="2667"/>
                    <a:pt x="11907" y="5953"/>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solidFill>
                  <a:srgbClr val="43434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endParaRPr>
            </a:p>
          </p:txBody>
        </p:sp>
        <p:sp>
          <p:nvSpPr>
            <p:cNvPr id="130" name="Google Shape;130;p16"/>
            <p:cNvSpPr/>
            <p:nvPr/>
          </p:nvSpPr>
          <p:spPr>
            <a:xfrm>
              <a:off x="4886124" y="1954311"/>
              <a:ext cx="300243" cy="300656"/>
            </a:xfrm>
            <a:custGeom>
              <a:avLst/>
              <a:gdLst/>
              <a:ahLst/>
              <a:cxnLst/>
              <a:rect l="l" t="t" r="r" b="b"/>
              <a:pathLst>
                <a:path w="8728" h="8740" extrusionOk="0">
                  <a:moveTo>
                    <a:pt x="8727" y="4370"/>
                  </a:moveTo>
                  <a:cubicBezTo>
                    <a:pt x="8727" y="6775"/>
                    <a:pt x="6775" y="8740"/>
                    <a:pt x="4358" y="8740"/>
                  </a:cubicBezTo>
                  <a:cubicBezTo>
                    <a:pt x="1953" y="8740"/>
                    <a:pt x="0" y="6775"/>
                    <a:pt x="0" y="4370"/>
                  </a:cubicBezTo>
                  <a:cubicBezTo>
                    <a:pt x="0" y="1953"/>
                    <a:pt x="1953" y="1"/>
                    <a:pt x="4358" y="1"/>
                  </a:cubicBezTo>
                  <a:cubicBezTo>
                    <a:pt x="6775" y="1"/>
                    <a:pt x="8727" y="1953"/>
                    <a:pt x="8727" y="4370"/>
                  </a:cubicBezTo>
                  <a:close/>
                </a:path>
              </a:pathLst>
            </a:custGeom>
            <a:solidFill>
              <a:srgbClr val="FFFFF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altLang="en-GB" sz="2000">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rPr>
                <a:t>3</a:t>
              </a:r>
              <a:endParaRPr lang="en-US" altLang="en-GB" sz="2000">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endParaRPr>
            </a:p>
          </p:txBody>
        </p:sp>
        <p:cxnSp>
          <p:nvCxnSpPr>
            <p:cNvPr id="131" name="Google Shape;131;p16"/>
            <p:cNvCxnSpPr/>
            <p:nvPr/>
          </p:nvCxnSpPr>
          <p:spPr>
            <a:xfrm>
              <a:off x="5036038" y="2706275"/>
              <a:ext cx="0" cy="931200"/>
            </a:xfrm>
            <a:prstGeom prst="straightConnector1">
              <a:avLst/>
            </a:prstGeom>
            <a:noFill/>
            <a:ln w="19050" cap="flat" cmpd="sng">
              <a:solidFill>
                <a:schemeClr val="accent5"/>
              </a:solidFill>
              <a:prstDash val="solid"/>
              <a:round/>
              <a:headEnd type="none" w="med" len="med"/>
              <a:tailEnd type="oval" w="med" len="med"/>
            </a:ln>
          </p:spPr>
        </p:cxnSp>
      </p:grpSp>
      <p:grpSp>
        <p:nvGrpSpPr>
          <p:cNvPr id="132" name="Google Shape;132;p16"/>
          <p:cNvGrpSpPr/>
          <p:nvPr/>
        </p:nvGrpSpPr>
        <p:grpSpPr>
          <a:xfrm>
            <a:off x="7920537" y="827016"/>
            <a:ext cx="1710976" cy="2889817"/>
            <a:chOff x="5467328" y="1271772"/>
            <a:chExt cx="1283232" cy="2167363"/>
          </a:xfrm>
        </p:grpSpPr>
        <p:sp>
          <p:nvSpPr>
            <p:cNvPr id="133" name="Google Shape;133;p16"/>
            <p:cNvSpPr/>
            <p:nvPr/>
          </p:nvSpPr>
          <p:spPr>
            <a:xfrm>
              <a:off x="5467328" y="1583804"/>
              <a:ext cx="1283232" cy="480096"/>
            </a:xfrm>
            <a:custGeom>
              <a:avLst/>
              <a:gdLst/>
              <a:ahLst/>
              <a:cxnLst/>
              <a:rect l="l" t="t" r="r" b="b"/>
              <a:pathLst>
                <a:path w="40101" h="15003" extrusionOk="0">
                  <a:moveTo>
                    <a:pt x="32588" y="15002"/>
                  </a:moveTo>
                  <a:lnTo>
                    <a:pt x="7502" y="15002"/>
                  </a:lnTo>
                  <a:cubicBezTo>
                    <a:pt x="3358" y="15002"/>
                    <a:pt x="1" y="11645"/>
                    <a:pt x="1" y="7501"/>
                  </a:cubicBezTo>
                  <a:lnTo>
                    <a:pt x="1" y="7501"/>
                  </a:lnTo>
                  <a:cubicBezTo>
                    <a:pt x="1" y="3358"/>
                    <a:pt x="3358" y="1"/>
                    <a:pt x="7502" y="1"/>
                  </a:cubicBezTo>
                  <a:lnTo>
                    <a:pt x="32588" y="1"/>
                  </a:lnTo>
                  <a:cubicBezTo>
                    <a:pt x="36731" y="1"/>
                    <a:pt x="40101" y="3358"/>
                    <a:pt x="40101" y="7501"/>
                  </a:cubicBezTo>
                  <a:lnTo>
                    <a:pt x="40101" y="7501"/>
                  </a:lnTo>
                  <a:cubicBezTo>
                    <a:pt x="40101" y="11645"/>
                    <a:pt x="36731" y="15002"/>
                    <a:pt x="32588" y="15002"/>
                  </a:cubicBezTo>
                  <a:close/>
                </a:path>
              </a:pathLst>
            </a:custGeom>
            <a:solidFill>
              <a:srgbClr val="FFFFFF"/>
            </a:solidFill>
            <a:ln w="30950" cap="flat" cmpd="sng">
              <a:solidFill>
                <a:schemeClr val="accent2"/>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2135">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rPr>
                <a:t>Asia</a:t>
              </a:r>
              <a:endParaRPr sz="2135">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endParaRPr>
            </a:p>
          </p:txBody>
        </p:sp>
        <p:sp>
          <p:nvSpPr>
            <p:cNvPr id="134" name="Google Shape;134;p16"/>
            <p:cNvSpPr/>
            <p:nvPr/>
          </p:nvSpPr>
          <p:spPr>
            <a:xfrm>
              <a:off x="5918432" y="1271772"/>
              <a:ext cx="381024" cy="381024"/>
            </a:xfrm>
            <a:custGeom>
              <a:avLst/>
              <a:gdLst/>
              <a:ahLst/>
              <a:cxnLst/>
              <a:rect l="l" t="t" r="r" b="b"/>
              <a:pathLst>
                <a:path w="11907" h="11907" extrusionOk="0">
                  <a:moveTo>
                    <a:pt x="11907" y="5953"/>
                  </a:moveTo>
                  <a:cubicBezTo>
                    <a:pt x="11907" y="9240"/>
                    <a:pt x="9240" y="11907"/>
                    <a:pt x="5954" y="11907"/>
                  </a:cubicBezTo>
                  <a:cubicBezTo>
                    <a:pt x="2656" y="11907"/>
                    <a:pt x="1" y="9240"/>
                    <a:pt x="1" y="5953"/>
                  </a:cubicBezTo>
                  <a:cubicBezTo>
                    <a:pt x="1" y="2667"/>
                    <a:pt x="2656" y="0"/>
                    <a:pt x="5954" y="0"/>
                  </a:cubicBezTo>
                  <a:cubicBezTo>
                    <a:pt x="9240" y="0"/>
                    <a:pt x="11907" y="2667"/>
                    <a:pt x="11907" y="5953"/>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solidFill>
                  <a:srgbClr val="43434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endParaRPr>
            </a:p>
          </p:txBody>
        </p:sp>
        <p:sp>
          <p:nvSpPr>
            <p:cNvPr id="135" name="Google Shape;135;p16"/>
            <p:cNvSpPr/>
            <p:nvPr/>
          </p:nvSpPr>
          <p:spPr>
            <a:xfrm>
              <a:off x="5958838" y="1312129"/>
              <a:ext cx="300241" cy="300319"/>
            </a:xfrm>
            <a:custGeom>
              <a:avLst/>
              <a:gdLst/>
              <a:ahLst/>
              <a:cxnLst/>
              <a:rect l="l" t="t" r="r" b="b"/>
              <a:pathLst>
                <a:path w="8740" h="8741" extrusionOk="0">
                  <a:moveTo>
                    <a:pt x="8739" y="4370"/>
                  </a:moveTo>
                  <a:cubicBezTo>
                    <a:pt x="8739" y="6787"/>
                    <a:pt x="6775" y="8740"/>
                    <a:pt x="4370" y="8740"/>
                  </a:cubicBezTo>
                  <a:cubicBezTo>
                    <a:pt x="1953" y="8740"/>
                    <a:pt x="0" y="6787"/>
                    <a:pt x="0" y="4370"/>
                  </a:cubicBezTo>
                  <a:cubicBezTo>
                    <a:pt x="0" y="1954"/>
                    <a:pt x="1953" y="1"/>
                    <a:pt x="4370" y="1"/>
                  </a:cubicBezTo>
                  <a:cubicBezTo>
                    <a:pt x="6775" y="1"/>
                    <a:pt x="8739" y="1954"/>
                    <a:pt x="8739" y="4370"/>
                  </a:cubicBezTo>
                  <a:close/>
                </a:path>
              </a:pathLst>
            </a:custGeom>
            <a:solidFill>
              <a:srgbClr val="FFFFF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altLang="en-GB" sz="2000">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rPr>
                <a:t>4</a:t>
              </a:r>
              <a:endParaRPr lang="en-US" altLang="en-GB" sz="2000">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endParaRPr>
            </a:p>
          </p:txBody>
        </p:sp>
        <p:cxnSp>
          <p:nvCxnSpPr>
            <p:cNvPr id="136" name="Google Shape;136;p16"/>
            <p:cNvCxnSpPr/>
            <p:nvPr/>
          </p:nvCxnSpPr>
          <p:spPr>
            <a:xfrm>
              <a:off x="6108950" y="2060550"/>
              <a:ext cx="6350" cy="1378585"/>
            </a:xfrm>
            <a:prstGeom prst="straightConnector1">
              <a:avLst/>
            </a:prstGeom>
            <a:noFill/>
            <a:ln w="19050" cap="flat" cmpd="sng">
              <a:solidFill>
                <a:schemeClr val="accent2"/>
              </a:solidFill>
              <a:prstDash val="solid"/>
              <a:round/>
              <a:headEnd type="none" w="med" len="med"/>
              <a:tailEnd type="oval" w="med" len="med"/>
            </a:ln>
          </p:spPr>
        </p:cxnSp>
      </p:grpSp>
      <p:grpSp>
        <p:nvGrpSpPr>
          <p:cNvPr id="137" name="Google Shape;137;p16"/>
          <p:cNvGrpSpPr/>
          <p:nvPr/>
        </p:nvGrpSpPr>
        <p:grpSpPr>
          <a:xfrm>
            <a:off x="9648581" y="3291327"/>
            <a:ext cx="1710976" cy="2476887"/>
            <a:chOff x="6507456" y="1914140"/>
            <a:chExt cx="1283232" cy="1857665"/>
          </a:xfrm>
        </p:grpSpPr>
        <p:sp>
          <p:nvSpPr>
            <p:cNvPr id="138" name="Google Shape;138;p16"/>
            <p:cNvSpPr/>
            <p:nvPr/>
          </p:nvSpPr>
          <p:spPr>
            <a:xfrm>
              <a:off x="6507456" y="2226172"/>
              <a:ext cx="1283232" cy="480096"/>
            </a:xfrm>
            <a:custGeom>
              <a:avLst/>
              <a:gdLst/>
              <a:ahLst/>
              <a:cxnLst/>
              <a:rect l="l" t="t" r="r" b="b"/>
              <a:pathLst>
                <a:path w="40101" h="15003" extrusionOk="0">
                  <a:moveTo>
                    <a:pt x="32588" y="15002"/>
                  </a:moveTo>
                  <a:lnTo>
                    <a:pt x="7502" y="15002"/>
                  </a:lnTo>
                  <a:cubicBezTo>
                    <a:pt x="3358" y="15002"/>
                    <a:pt x="1" y="11645"/>
                    <a:pt x="1" y="7501"/>
                  </a:cubicBezTo>
                  <a:lnTo>
                    <a:pt x="1" y="7501"/>
                  </a:lnTo>
                  <a:cubicBezTo>
                    <a:pt x="1" y="3358"/>
                    <a:pt x="3358" y="0"/>
                    <a:pt x="7502" y="0"/>
                  </a:cubicBezTo>
                  <a:lnTo>
                    <a:pt x="32588" y="0"/>
                  </a:lnTo>
                  <a:cubicBezTo>
                    <a:pt x="36732" y="0"/>
                    <a:pt x="40101" y="3358"/>
                    <a:pt x="40101" y="7501"/>
                  </a:cubicBezTo>
                  <a:lnTo>
                    <a:pt x="40101" y="7501"/>
                  </a:lnTo>
                  <a:cubicBezTo>
                    <a:pt x="40101" y="11645"/>
                    <a:pt x="36732" y="15002"/>
                    <a:pt x="32588" y="15002"/>
                  </a:cubicBezTo>
                  <a:close/>
                </a:path>
              </a:pathLst>
            </a:custGeom>
            <a:solidFill>
              <a:srgbClr val="FFFFFF"/>
            </a:solidFill>
            <a:ln w="30950" cap="flat" cmpd="sng">
              <a:solidFill>
                <a:schemeClr val="accent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2135">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rPr>
                <a:t>Oceania</a:t>
              </a:r>
              <a:endParaRPr sz="2135">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endParaRPr>
            </a:p>
          </p:txBody>
        </p:sp>
        <p:sp>
          <p:nvSpPr>
            <p:cNvPr id="139" name="Google Shape;139;p16"/>
            <p:cNvSpPr/>
            <p:nvPr/>
          </p:nvSpPr>
          <p:spPr>
            <a:xfrm>
              <a:off x="6958560" y="1914140"/>
              <a:ext cx="381024" cy="381024"/>
            </a:xfrm>
            <a:custGeom>
              <a:avLst/>
              <a:gdLst/>
              <a:ahLst/>
              <a:cxnLst/>
              <a:rect l="l" t="t" r="r" b="b"/>
              <a:pathLst>
                <a:path w="11907" h="11907" extrusionOk="0">
                  <a:moveTo>
                    <a:pt x="11907" y="5953"/>
                  </a:moveTo>
                  <a:cubicBezTo>
                    <a:pt x="11907" y="9239"/>
                    <a:pt x="9240" y="11906"/>
                    <a:pt x="5954" y="11906"/>
                  </a:cubicBezTo>
                  <a:cubicBezTo>
                    <a:pt x="2668" y="11906"/>
                    <a:pt x="1" y="9239"/>
                    <a:pt x="1" y="5953"/>
                  </a:cubicBezTo>
                  <a:cubicBezTo>
                    <a:pt x="1" y="2667"/>
                    <a:pt x="2668" y="0"/>
                    <a:pt x="5954" y="0"/>
                  </a:cubicBezTo>
                  <a:cubicBezTo>
                    <a:pt x="9240" y="0"/>
                    <a:pt x="11907" y="2667"/>
                    <a:pt x="11907" y="5953"/>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solidFill>
                  <a:srgbClr val="43434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endParaRPr>
            </a:p>
          </p:txBody>
        </p:sp>
        <p:sp>
          <p:nvSpPr>
            <p:cNvPr id="140" name="Google Shape;140;p16"/>
            <p:cNvSpPr/>
            <p:nvPr/>
          </p:nvSpPr>
          <p:spPr>
            <a:xfrm>
              <a:off x="6998963" y="1954524"/>
              <a:ext cx="300241" cy="300219"/>
            </a:xfrm>
            <a:custGeom>
              <a:avLst/>
              <a:gdLst/>
              <a:ahLst/>
              <a:cxnLst/>
              <a:rect l="l" t="t" r="r" b="b"/>
              <a:pathLst>
                <a:path w="8740" h="8740" extrusionOk="0">
                  <a:moveTo>
                    <a:pt x="8739" y="4370"/>
                  </a:moveTo>
                  <a:cubicBezTo>
                    <a:pt x="8739" y="6775"/>
                    <a:pt x="6775" y="8740"/>
                    <a:pt x="4370" y="8740"/>
                  </a:cubicBezTo>
                  <a:cubicBezTo>
                    <a:pt x="1953" y="8740"/>
                    <a:pt x="0" y="6775"/>
                    <a:pt x="0" y="4370"/>
                  </a:cubicBezTo>
                  <a:cubicBezTo>
                    <a:pt x="0" y="1953"/>
                    <a:pt x="1953" y="1"/>
                    <a:pt x="4370" y="1"/>
                  </a:cubicBezTo>
                  <a:cubicBezTo>
                    <a:pt x="6775" y="1"/>
                    <a:pt x="8739" y="1953"/>
                    <a:pt x="8739" y="4370"/>
                  </a:cubicBezTo>
                  <a:close/>
                </a:path>
              </a:pathLst>
            </a:custGeom>
            <a:solidFill>
              <a:srgbClr val="FFFFF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altLang="en-GB" sz="2000">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rPr>
                <a:t>5</a:t>
              </a:r>
              <a:endParaRPr lang="en-US" altLang="en-GB" sz="2000">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endParaRPr>
            </a:p>
          </p:txBody>
        </p:sp>
        <p:cxnSp>
          <p:nvCxnSpPr>
            <p:cNvPr id="141" name="Google Shape;141;p16"/>
            <p:cNvCxnSpPr/>
            <p:nvPr/>
          </p:nvCxnSpPr>
          <p:spPr>
            <a:xfrm>
              <a:off x="7132578" y="2720245"/>
              <a:ext cx="16510" cy="1051560"/>
            </a:xfrm>
            <a:prstGeom prst="straightConnector1">
              <a:avLst/>
            </a:prstGeom>
            <a:noFill/>
            <a:ln w="19050" cap="flat" cmpd="sng">
              <a:solidFill>
                <a:schemeClr val="accent1"/>
              </a:solidFill>
              <a:prstDash val="solid"/>
              <a:round/>
              <a:headEnd type="none" w="med" len="med"/>
              <a:tailEnd type="oval" w="med" len="med"/>
            </a:ln>
          </p:spPr>
        </p:cxnSp>
      </p:grpSp>
      <p:grpSp>
        <p:nvGrpSpPr>
          <p:cNvPr id="142" name="Google Shape;142;p16"/>
          <p:cNvGrpSpPr/>
          <p:nvPr/>
        </p:nvGrpSpPr>
        <p:grpSpPr>
          <a:xfrm>
            <a:off x="4673408" y="1604256"/>
            <a:ext cx="1710976" cy="2514104"/>
            <a:chOff x="3342496" y="1271772"/>
            <a:chExt cx="1283232" cy="1885578"/>
          </a:xfrm>
        </p:grpSpPr>
        <p:sp>
          <p:nvSpPr>
            <p:cNvPr id="143" name="Google Shape;143;p16"/>
            <p:cNvSpPr/>
            <p:nvPr/>
          </p:nvSpPr>
          <p:spPr>
            <a:xfrm>
              <a:off x="3342496" y="1583804"/>
              <a:ext cx="1283232" cy="480096"/>
            </a:xfrm>
            <a:custGeom>
              <a:avLst/>
              <a:gdLst/>
              <a:ahLst/>
              <a:cxnLst/>
              <a:rect l="l" t="t" r="r" b="b"/>
              <a:pathLst>
                <a:path w="40101" h="15003" extrusionOk="0">
                  <a:moveTo>
                    <a:pt x="32600" y="15002"/>
                  </a:moveTo>
                  <a:lnTo>
                    <a:pt x="7501" y="15002"/>
                  </a:lnTo>
                  <a:cubicBezTo>
                    <a:pt x="3358" y="15002"/>
                    <a:pt x="1" y="11645"/>
                    <a:pt x="1" y="7501"/>
                  </a:cubicBezTo>
                  <a:lnTo>
                    <a:pt x="1" y="7501"/>
                  </a:lnTo>
                  <a:cubicBezTo>
                    <a:pt x="1" y="3358"/>
                    <a:pt x="3358" y="1"/>
                    <a:pt x="7501" y="1"/>
                  </a:cubicBezTo>
                  <a:lnTo>
                    <a:pt x="32600" y="1"/>
                  </a:lnTo>
                  <a:cubicBezTo>
                    <a:pt x="36743" y="1"/>
                    <a:pt x="40101" y="3358"/>
                    <a:pt x="40101" y="7501"/>
                  </a:cubicBezTo>
                  <a:lnTo>
                    <a:pt x="40101" y="7501"/>
                  </a:lnTo>
                  <a:cubicBezTo>
                    <a:pt x="40101" y="11645"/>
                    <a:pt x="36743" y="15002"/>
                    <a:pt x="32600" y="15002"/>
                  </a:cubicBezTo>
                  <a:close/>
                </a:path>
              </a:pathLst>
            </a:custGeom>
            <a:solidFill>
              <a:srgbClr val="FFFFFF"/>
            </a:solidFill>
            <a:ln w="30950" cap="flat" cmpd="sng">
              <a:solidFill>
                <a:schemeClr val="accent6"/>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2135">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rPr>
                <a:t>Europe</a:t>
              </a:r>
              <a:endParaRPr sz="2135">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endParaRPr>
            </a:p>
          </p:txBody>
        </p:sp>
        <p:sp>
          <p:nvSpPr>
            <p:cNvPr id="144" name="Google Shape;144;p16"/>
            <p:cNvSpPr/>
            <p:nvPr/>
          </p:nvSpPr>
          <p:spPr>
            <a:xfrm>
              <a:off x="3793600" y="1271772"/>
              <a:ext cx="381024" cy="381024"/>
            </a:xfrm>
            <a:custGeom>
              <a:avLst/>
              <a:gdLst/>
              <a:ahLst/>
              <a:cxnLst/>
              <a:rect l="l" t="t" r="r" b="b"/>
              <a:pathLst>
                <a:path w="11907" h="11907" extrusionOk="0">
                  <a:moveTo>
                    <a:pt x="11907" y="5953"/>
                  </a:moveTo>
                  <a:cubicBezTo>
                    <a:pt x="11907" y="9240"/>
                    <a:pt x="9240" y="11907"/>
                    <a:pt x="5954" y="11907"/>
                  </a:cubicBezTo>
                  <a:cubicBezTo>
                    <a:pt x="2668" y="11907"/>
                    <a:pt x="1" y="9240"/>
                    <a:pt x="1" y="5953"/>
                  </a:cubicBezTo>
                  <a:cubicBezTo>
                    <a:pt x="1" y="2667"/>
                    <a:pt x="2668" y="0"/>
                    <a:pt x="5954" y="0"/>
                  </a:cubicBezTo>
                  <a:cubicBezTo>
                    <a:pt x="9240" y="0"/>
                    <a:pt x="11907" y="2667"/>
                    <a:pt x="11907" y="5953"/>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solidFill>
                  <a:srgbClr val="43434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endParaRPr>
            </a:p>
          </p:txBody>
        </p:sp>
        <p:sp>
          <p:nvSpPr>
            <p:cNvPr id="145" name="Google Shape;145;p16"/>
            <p:cNvSpPr/>
            <p:nvPr/>
          </p:nvSpPr>
          <p:spPr>
            <a:xfrm>
              <a:off x="3834000" y="1312136"/>
              <a:ext cx="300241" cy="300297"/>
            </a:xfrm>
            <a:custGeom>
              <a:avLst/>
              <a:gdLst/>
              <a:ahLst/>
              <a:cxnLst/>
              <a:rect l="l" t="t" r="r" b="b"/>
              <a:pathLst>
                <a:path w="8740" h="8741" extrusionOk="0">
                  <a:moveTo>
                    <a:pt x="8739" y="4370"/>
                  </a:moveTo>
                  <a:cubicBezTo>
                    <a:pt x="8739" y="6787"/>
                    <a:pt x="6787" y="8740"/>
                    <a:pt x="4370" y="8740"/>
                  </a:cubicBezTo>
                  <a:cubicBezTo>
                    <a:pt x="1965" y="8740"/>
                    <a:pt x="0" y="6787"/>
                    <a:pt x="0" y="4370"/>
                  </a:cubicBezTo>
                  <a:cubicBezTo>
                    <a:pt x="0" y="1954"/>
                    <a:pt x="1965" y="1"/>
                    <a:pt x="4370" y="1"/>
                  </a:cubicBezTo>
                  <a:cubicBezTo>
                    <a:pt x="6787" y="1"/>
                    <a:pt x="8739" y="1954"/>
                    <a:pt x="8739" y="4370"/>
                  </a:cubicBezTo>
                  <a:close/>
                </a:path>
              </a:pathLst>
            </a:custGeom>
            <a:solidFill>
              <a:srgbClr val="FFFFF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altLang="en-GB" sz="2000">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rPr>
                <a:t>2</a:t>
              </a:r>
              <a:endParaRPr lang="en-US" altLang="en-GB" sz="2000">
                <a:solidFill>
                  <a:srgbClr val="434343"/>
                </a:solidFill>
                <a:latin typeface="Dubai Medium" panose="020B0603030403030204" charset="0"/>
                <a:ea typeface="Fira Sans Extra Condensed Medium" panose="020B0603050000020004"/>
                <a:cs typeface="Dubai Medium" panose="020B0603030403030204" charset="0"/>
                <a:sym typeface="Fira Sans Extra Condensed Medium" panose="020B0603050000020004"/>
              </a:endParaRPr>
            </a:p>
          </p:txBody>
        </p:sp>
        <p:cxnSp>
          <p:nvCxnSpPr>
            <p:cNvPr id="146" name="Google Shape;146;p16"/>
            <p:cNvCxnSpPr/>
            <p:nvPr/>
          </p:nvCxnSpPr>
          <p:spPr>
            <a:xfrm>
              <a:off x="3984125" y="2060550"/>
              <a:ext cx="0" cy="1096800"/>
            </a:xfrm>
            <a:prstGeom prst="straightConnector1">
              <a:avLst/>
            </a:prstGeom>
            <a:noFill/>
            <a:ln w="19050" cap="flat" cmpd="sng">
              <a:solidFill>
                <a:schemeClr val="accent6"/>
              </a:solidFill>
              <a:prstDash val="solid"/>
              <a:round/>
              <a:headEnd type="none" w="med" len="med"/>
              <a:tailEnd type="oval" w="med" len="med"/>
            </a:ln>
          </p:spPr>
        </p:cxnSp>
      </p:grpSp>
      <p:sp>
        <p:nvSpPr>
          <p:cNvPr id="6" name="文本框 5"/>
          <p:cNvSpPr txBox="1"/>
          <p:nvPr/>
        </p:nvSpPr>
        <p:spPr>
          <a:xfrm>
            <a:off x="2418927" y="4019127"/>
            <a:ext cx="689187" cy="300567"/>
          </a:xfrm>
          <a:prstGeom prst="rect">
            <a:avLst/>
          </a:prstGeom>
          <a:noFill/>
        </p:spPr>
        <p:txBody>
          <a:bodyPr wrap="square" rtlCol="0">
            <a:noAutofit/>
          </a:bodyPr>
          <a:p>
            <a:r>
              <a:rPr lang="en-US" altLang="zh-CN" sz="1200" b="1">
                <a:solidFill>
                  <a:schemeClr val="accent1">
                    <a:lumMod val="75000"/>
                  </a:schemeClr>
                </a:solidFill>
              </a:rPr>
              <a:t>&gt;14k</a:t>
            </a:r>
            <a:endParaRPr lang="en-US" altLang="zh-CN" sz="1200" b="1">
              <a:solidFill>
                <a:schemeClr val="accent1">
                  <a:lumMod val="75000"/>
                </a:schemeClr>
              </a:solidFill>
            </a:endParaRPr>
          </a:p>
        </p:txBody>
      </p:sp>
      <p:sp>
        <p:nvSpPr>
          <p:cNvPr id="2" name="文本框 1"/>
          <p:cNvSpPr txBox="1"/>
          <p:nvPr/>
        </p:nvSpPr>
        <p:spPr>
          <a:xfrm>
            <a:off x="5226473" y="4173220"/>
            <a:ext cx="689187" cy="300567"/>
          </a:xfrm>
          <a:prstGeom prst="rect">
            <a:avLst/>
          </a:prstGeom>
          <a:noFill/>
        </p:spPr>
        <p:txBody>
          <a:bodyPr wrap="square" rtlCol="0">
            <a:noAutofit/>
          </a:bodyPr>
          <a:p>
            <a:r>
              <a:rPr lang="en-US" altLang="zh-CN" sz="1200" b="1">
                <a:solidFill>
                  <a:schemeClr val="accent1">
                    <a:lumMod val="75000"/>
                  </a:schemeClr>
                </a:solidFill>
              </a:rPr>
              <a:t>&gt;21k</a:t>
            </a:r>
            <a:endParaRPr lang="en-US" altLang="zh-CN" sz="1200" b="1">
              <a:solidFill>
                <a:schemeClr val="accent1">
                  <a:lumMod val="75000"/>
                </a:schemeClr>
              </a:solidFill>
            </a:endParaRPr>
          </a:p>
        </p:txBody>
      </p:sp>
      <p:sp>
        <p:nvSpPr>
          <p:cNvPr id="3" name="文本框 2"/>
          <p:cNvSpPr txBox="1"/>
          <p:nvPr/>
        </p:nvSpPr>
        <p:spPr>
          <a:xfrm>
            <a:off x="10280227" y="5809827"/>
            <a:ext cx="689187" cy="300567"/>
          </a:xfrm>
          <a:prstGeom prst="rect">
            <a:avLst/>
          </a:prstGeom>
          <a:noFill/>
        </p:spPr>
        <p:txBody>
          <a:bodyPr wrap="square" rtlCol="0">
            <a:noAutofit/>
          </a:bodyPr>
          <a:p>
            <a:r>
              <a:rPr lang="en-US" altLang="zh-CN" sz="1200" b="1">
                <a:solidFill>
                  <a:schemeClr val="accent1"/>
                </a:solidFill>
              </a:rPr>
              <a:t>&gt;</a:t>
            </a:r>
            <a:r>
              <a:rPr lang="en-US" altLang="zh-CN" sz="1200" b="1">
                <a:solidFill>
                  <a:schemeClr val="accent1">
                    <a:lumMod val="75000"/>
                  </a:schemeClr>
                </a:solidFill>
              </a:rPr>
              <a:t>5k</a:t>
            </a:r>
            <a:endParaRPr lang="en-US" altLang="zh-CN" sz="1200" b="1">
              <a:solidFill>
                <a:schemeClr val="accent1">
                  <a:lumMod val="75000"/>
                </a:schemeClr>
              </a:solidFill>
            </a:endParaRPr>
          </a:p>
        </p:txBody>
      </p:sp>
      <p:sp>
        <p:nvSpPr>
          <p:cNvPr id="4" name="文本框 3"/>
          <p:cNvSpPr txBox="1"/>
          <p:nvPr/>
        </p:nvSpPr>
        <p:spPr>
          <a:xfrm>
            <a:off x="7056120" y="3872653"/>
            <a:ext cx="689187" cy="300567"/>
          </a:xfrm>
          <a:prstGeom prst="rect">
            <a:avLst/>
          </a:prstGeom>
          <a:noFill/>
        </p:spPr>
        <p:txBody>
          <a:bodyPr wrap="square" rtlCol="0">
            <a:noAutofit/>
          </a:bodyPr>
          <a:p>
            <a:r>
              <a:rPr lang="en-US" altLang="zh-CN" sz="1200" b="1">
                <a:solidFill>
                  <a:schemeClr val="accent1">
                    <a:lumMod val="75000"/>
                  </a:schemeClr>
                </a:solidFill>
                <a:effectLst>
                  <a:reflection blurRad="6350" stA="53000" endA="300" endPos="35500" dir="5400000" sy="-90000" algn="bl" rotWithShape="0"/>
                </a:effectLst>
              </a:rPr>
              <a:t>&gt;5k</a:t>
            </a:r>
            <a:endParaRPr lang="en-US" altLang="zh-CN" sz="1200" b="1">
              <a:solidFill>
                <a:schemeClr val="accent1">
                  <a:lumMod val="75000"/>
                </a:schemeClr>
              </a:solidFill>
              <a:effectLst>
                <a:reflection blurRad="6350" stA="53000" endA="300" endPos="35500" dir="5400000" sy="-90000" algn="bl" rotWithShape="0"/>
              </a:effectLst>
            </a:endParaRPr>
          </a:p>
        </p:txBody>
      </p:sp>
      <p:sp>
        <p:nvSpPr>
          <p:cNvPr id="5" name="文本框 4"/>
          <p:cNvSpPr txBox="1"/>
          <p:nvPr/>
        </p:nvSpPr>
        <p:spPr>
          <a:xfrm>
            <a:off x="8476827" y="3798993"/>
            <a:ext cx="689187" cy="300567"/>
          </a:xfrm>
          <a:prstGeom prst="rect">
            <a:avLst/>
          </a:prstGeom>
          <a:noFill/>
        </p:spPr>
        <p:txBody>
          <a:bodyPr wrap="square" rtlCol="0">
            <a:noAutofit/>
          </a:bodyPr>
          <a:p>
            <a:r>
              <a:rPr lang="en-US" altLang="zh-CN" sz="1200" b="1">
                <a:solidFill>
                  <a:schemeClr val="accent1">
                    <a:lumMod val="75000"/>
                  </a:schemeClr>
                </a:solidFill>
              </a:rPr>
              <a:t>&gt;30k</a:t>
            </a:r>
            <a:endParaRPr lang="en-US" altLang="zh-CN" sz="1200" b="1">
              <a:solidFill>
                <a:schemeClr val="accent1">
                  <a:lumMod val="75000"/>
                </a:schemeClr>
              </a:solidFill>
            </a:endParaRPr>
          </a:p>
        </p:txBody>
      </p:sp>
      <p:sp>
        <p:nvSpPr>
          <p:cNvPr id="10"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p:sp>
        <p:nvSpPr>
          <p:cNvPr id="2" name="标题 1"/>
          <p:cNvSpPr>
            <a:spLocks noGrp="1"/>
          </p:cNvSpPr>
          <p:nvPr>
            <p:ph type="title"/>
          </p:nvPr>
        </p:nvSpPr>
        <p:spPr>
          <a:xfrm>
            <a:off x="407035" y="198755"/>
            <a:ext cx="8969375" cy="705485"/>
          </a:xfrm>
        </p:spPr>
        <p:txBody>
          <a:bodyPr>
            <a:normAutofit fontScale="90000"/>
          </a:bodyPr>
          <a:p>
            <a:r>
              <a:rPr lang="en-US" altLang="zh-CN" sz="2400" b="1">
                <a:latin typeface="Arial Black" panose="020B0A04020102020204" charset="0"/>
                <a:cs typeface="Arial Black" panose="020B0A04020102020204" charset="0"/>
              </a:rPr>
              <a:t>List Of Countries And Regions With </a:t>
            </a:r>
            <a:r>
              <a:rPr lang="en-US" altLang="zh-CN" sz="2400" b="1">
                <a:solidFill>
                  <a:srgbClr val="92D050"/>
                </a:solidFill>
                <a:latin typeface="Arial Black" panose="020B0A04020102020204" charset="0"/>
                <a:cs typeface="Arial Black" panose="020B0A04020102020204" charset="0"/>
              </a:rPr>
              <a:t>Proprietary Panels</a:t>
            </a:r>
            <a:endParaRPr lang="en-US" altLang="zh-CN" sz="2400" b="1">
              <a:solidFill>
                <a:srgbClr val="92D050"/>
              </a:solidFill>
              <a:latin typeface="Arial Black" panose="020B0A04020102020204" charset="0"/>
              <a:cs typeface="Arial Black" panose="020B0A04020102020204" charset="0"/>
            </a:endParaRPr>
          </a:p>
        </p:txBody>
      </p:sp>
      <p:sp>
        <p:nvSpPr>
          <p:cNvPr id="3" name="文本框 2"/>
          <p:cNvSpPr txBox="1"/>
          <p:nvPr>
            <p:custDataLst>
              <p:tags r:id="rId1"/>
            </p:custDataLst>
          </p:nvPr>
        </p:nvSpPr>
        <p:spPr>
          <a:xfrm>
            <a:off x="922020" y="1358900"/>
            <a:ext cx="10916920" cy="388620"/>
          </a:xfrm>
          <a:prstGeom prst="rect">
            <a:avLst/>
          </a:prstGeom>
          <a:noFill/>
        </p:spPr>
        <p:txBody>
          <a:bodyPr wrap="square" rtlCol="0">
            <a:noAutofit/>
          </a:bodyPr>
          <a:p>
            <a:r>
              <a:rPr lang="en-US" altLang="zh-CN" sz="1200"/>
              <a:t>         </a:t>
            </a:r>
            <a:r>
              <a:rPr lang="en-US" altLang="zh-CN" sz="1200">
                <a:latin typeface="Arial Black" panose="020B0A04020102020204" charset="0"/>
                <a:cs typeface="Arial Black" panose="020B0A04020102020204" charset="0"/>
              </a:rPr>
              <a:t>USA                              FRANCE                                  GERMENY                              ITALY                                     UAE</a:t>
            </a:r>
            <a:endParaRPr lang="en-US" altLang="zh-CN" sz="1200">
              <a:latin typeface="Arial Black" panose="020B0A04020102020204" charset="0"/>
              <a:cs typeface="Arial Black" panose="020B0A04020102020204" charset="0"/>
            </a:endParaRPr>
          </a:p>
          <a:p>
            <a:endParaRPr lang="en-US" altLang="zh-CN">
              <a:latin typeface="Arial Black" panose="020B0A04020102020204" charset="0"/>
              <a:cs typeface="Arial Black" panose="020B0A04020102020204" charset="0"/>
            </a:endParaRPr>
          </a:p>
          <a:p>
            <a:endParaRPr lang="en-US" altLang="zh-CN">
              <a:latin typeface="Arial Black" panose="020B0A04020102020204" charset="0"/>
              <a:cs typeface="Arial Black" panose="020B0A04020102020204" charset="0"/>
            </a:endParaRPr>
          </a:p>
          <a:p>
            <a:endParaRPr lang="en-US" altLang="zh-CN">
              <a:latin typeface="Arial Black" panose="020B0A04020102020204" charset="0"/>
              <a:cs typeface="Arial Black" panose="020B0A04020102020204" charset="0"/>
            </a:endParaRPr>
          </a:p>
          <a:p>
            <a:r>
              <a:rPr lang="en-US" altLang="zh-CN">
                <a:latin typeface="Arial Black" panose="020B0A04020102020204" charset="0"/>
                <a:cs typeface="Arial Black" panose="020B0A04020102020204" charset="0"/>
              </a:rPr>
              <a:t>         </a:t>
            </a:r>
            <a:endParaRPr lang="en-US" altLang="zh-CN">
              <a:latin typeface="Arial Black" panose="020B0A04020102020204" charset="0"/>
              <a:cs typeface="Arial Black" panose="020B0A04020102020204" charset="0"/>
            </a:endParaRPr>
          </a:p>
          <a:p>
            <a:r>
              <a:rPr lang="en-US" altLang="zh-CN">
                <a:latin typeface="Arial Black" panose="020B0A04020102020204" charset="0"/>
                <a:cs typeface="Arial Black" panose="020B0A04020102020204" charset="0"/>
              </a:rPr>
              <a:t>         </a:t>
            </a:r>
            <a:endParaRPr lang="en-US" altLang="zh-CN">
              <a:latin typeface="Arial Black" panose="020B0A04020102020204" charset="0"/>
              <a:cs typeface="Arial Black" panose="020B0A04020102020204" charset="0"/>
            </a:endParaRPr>
          </a:p>
        </p:txBody>
      </p:sp>
      <p:pic>
        <p:nvPicPr>
          <p:cNvPr id="4" name="图片 3"/>
          <p:cNvPicPr/>
          <p:nvPr>
            <p:custDataLst>
              <p:tags r:id="rId2"/>
            </p:custDataLst>
          </p:nvPr>
        </p:nvPicPr>
        <p:blipFill>
          <a:blip r:embed="rId3"/>
          <a:stretch>
            <a:fillRect/>
          </a:stretch>
        </p:blipFill>
        <p:spPr>
          <a:xfrm>
            <a:off x="548005" y="1307465"/>
            <a:ext cx="670560" cy="373380"/>
          </a:xfrm>
          <a:prstGeom prst="rect">
            <a:avLst/>
          </a:prstGeom>
        </p:spPr>
      </p:pic>
      <p:pic>
        <p:nvPicPr>
          <p:cNvPr id="5" name="图片 4"/>
          <p:cNvPicPr/>
          <p:nvPr>
            <p:custDataLst>
              <p:tags r:id="rId4"/>
            </p:custDataLst>
          </p:nvPr>
        </p:nvPicPr>
        <p:blipFill>
          <a:blip r:embed="rId5"/>
          <a:stretch>
            <a:fillRect/>
          </a:stretch>
        </p:blipFill>
        <p:spPr>
          <a:xfrm>
            <a:off x="548005" y="2541270"/>
            <a:ext cx="670560" cy="424180"/>
          </a:xfrm>
          <a:prstGeom prst="rect">
            <a:avLst/>
          </a:prstGeom>
        </p:spPr>
      </p:pic>
      <p:pic>
        <p:nvPicPr>
          <p:cNvPr id="6" name="图片 5"/>
          <p:cNvPicPr/>
          <p:nvPr>
            <p:custDataLst>
              <p:tags r:id="rId6"/>
            </p:custDataLst>
          </p:nvPr>
        </p:nvPicPr>
        <p:blipFill>
          <a:blip r:embed="rId7"/>
          <a:stretch>
            <a:fillRect/>
          </a:stretch>
        </p:blipFill>
        <p:spPr>
          <a:xfrm>
            <a:off x="2495550" y="3752850"/>
            <a:ext cx="728980" cy="443865"/>
          </a:xfrm>
          <a:prstGeom prst="rect">
            <a:avLst/>
          </a:prstGeom>
        </p:spPr>
      </p:pic>
      <p:pic>
        <p:nvPicPr>
          <p:cNvPr id="7" name="图片 6"/>
          <p:cNvPicPr/>
          <p:nvPr>
            <p:custDataLst>
              <p:tags r:id="rId8"/>
            </p:custDataLst>
          </p:nvPr>
        </p:nvPicPr>
        <p:blipFill>
          <a:blip r:embed="rId9"/>
          <a:stretch>
            <a:fillRect/>
          </a:stretch>
        </p:blipFill>
        <p:spPr>
          <a:xfrm>
            <a:off x="2466340" y="1307465"/>
            <a:ext cx="725170" cy="403225"/>
          </a:xfrm>
          <a:prstGeom prst="rect">
            <a:avLst/>
          </a:prstGeom>
        </p:spPr>
      </p:pic>
      <p:pic>
        <p:nvPicPr>
          <p:cNvPr id="8" name="图片 7"/>
          <p:cNvPicPr/>
          <p:nvPr>
            <p:custDataLst>
              <p:tags r:id="rId10"/>
            </p:custDataLst>
          </p:nvPr>
        </p:nvPicPr>
        <p:blipFill>
          <a:blip r:embed="rId11"/>
          <a:stretch>
            <a:fillRect/>
          </a:stretch>
        </p:blipFill>
        <p:spPr>
          <a:xfrm>
            <a:off x="4718685" y="1307465"/>
            <a:ext cx="836930" cy="387350"/>
          </a:xfrm>
          <a:prstGeom prst="rect">
            <a:avLst/>
          </a:prstGeom>
        </p:spPr>
      </p:pic>
      <p:pic>
        <p:nvPicPr>
          <p:cNvPr id="9" name="图片 8"/>
          <p:cNvPicPr/>
          <p:nvPr>
            <p:custDataLst>
              <p:tags r:id="rId12"/>
            </p:custDataLst>
          </p:nvPr>
        </p:nvPicPr>
        <p:blipFill>
          <a:blip r:embed="rId13"/>
          <a:stretch>
            <a:fillRect/>
          </a:stretch>
        </p:blipFill>
        <p:spPr>
          <a:xfrm>
            <a:off x="7082790" y="1300480"/>
            <a:ext cx="871220" cy="387985"/>
          </a:xfrm>
          <a:prstGeom prst="rect">
            <a:avLst/>
          </a:prstGeom>
        </p:spPr>
      </p:pic>
      <p:pic>
        <p:nvPicPr>
          <p:cNvPr id="10" name="图片 9"/>
          <p:cNvPicPr/>
          <p:nvPr>
            <p:custDataLst>
              <p:tags r:id="rId14"/>
            </p:custDataLst>
          </p:nvPr>
        </p:nvPicPr>
        <p:blipFill>
          <a:blip r:embed="rId15"/>
          <a:stretch>
            <a:fillRect/>
          </a:stretch>
        </p:blipFill>
        <p:spPr>
          <a:xfrm>
            <a:off x="4718685" y="2482215"/>
            <a:ext cx="854710" cy="493395"/>
          </a:xfrm>
          <a:prstGeom prst="rect">
            <a:avLst/>
          </a:prstGeom>
        </p:spPr>
      </p:pic>
      <p:pic>
        <p:nvPicPr>
          <p:cNvPr id="11" name="图片 10"/>
          <p:cNvPicPr/>
          <p:nvPr>
            <p:custDataLst>
              <p:tags r:id="rId16"/>
            </p:custDataLst>
          </p:nvPr>
        </p:nvPicPr>
        <p:blipFill>
          <a:blip r:embed="rId17"/>
          <a:stretch>
            <a:fillRect/>
          </a:stretch>
        </p:blipFill>
        <p:spPr>
          <a:xfrm>
            <a:off x="2489200" y="2464435"/>
            <a:ext cx="700405" cy="505460"/>
          </a:xfrm>
          <a:prstGeom prst="rect">
            <a:avLst/>
          </a:prstGeom>
        </p:spPr>
      </p:pic>
      <p:pic>
        <p:nvPicPr>
          <p:cNvPr id="12" name="图片 11"/>
          <p:cNvPicPr/>
          <p:nvPr>
            <p:custDataLst>
              <p:tags r:id="rId18"/>
            </p:custDataLst>
          </p:nvPr>
        </p:nvPicPr>
        <p:blipFill>
          <a:blip r:embed="rId19"/>
          <a:stretch>
            <a:fillRect/>
          </a:stretch>
        </p:blipFill>
        <p:spPr>
          <a:xfrm>
            <a:off x="2501900" y="5039360"/>
            <a:ext cx="725170" cy="480060"/>
          </a:xfrm>
          <a:prstGeom prst="rect">
            <a:avLst/>
          </a:prstGeom>
        </p:spPr>
      </p:pic>
      <p:pic>
        <p:nvPicPr>
          <p:cNvPr id="13" name="图片 12"/>
          <p:cNvPicPr/>
          <p:nvPr>
            <p:custDataLst>
              <p:tags r:id="rId20"/>
            </p:custDataLst>
          </p:nvPr>
        </p:nvPicPr>
        <p:blipFill>
          <a:blip r:embed="rId21"/>
          <a:stretch>
            <a:fillRect/>
          </a:stretch>
        </p:blipFill>
        <p:spPr>
          <a:xfrm>
            <a:off x="4800600" y="3742055"/>
            <a:ext cx="840740" cy="428625"/>
          </a:xfrm>
          <a:prstGeom prst="rect">
            <a:avLst/>
          </a:prstGeom>
        </p:spPr>
      </p:pic>
      <p:pic>
        <p:nvPicPr>
          <p:cNvPr id="14" name="图片 13"/>
          <p:cNvPicPr/>
          <p:nvPr>
            <p:custDataLst>
              <p:tags r:id="rId22"/>
            </p:custDataLst>
          </p:nvPr>
        </p:nvPicPr>
        <p:blipFill>
          <a:blip r:embed="rId23"/>
          <a:stretch>
            <a:fillRect/>
          </a:stretch>
        </p:blipFill>
        <p:spPr>
          <a:xfrm>
            <a:off x="4749800" y="5046980"/>
            <a:ext cx="823595" cy="478155"/>
          </a:xfrm>
          <a:prstGeom prst="rect">
            <a:avLst/>
          </a:prstGeom>
        </p:spPr>
      </p:pic>
      <p:pic>
        <p:nvPicPr>
          <p:cNvPr id="15" name="图片 14"/>
          <p:cNvPicPr/>
          <p:nvPr>
            <p:custDataLst>
              <p:tags r:id="rId24"/>
            </p:custDataLst>
          </p:nvPr>
        </p:nvPicPr>
        <p:blipFill>
          <a:blip r:embed="rId25"/>
          <a:stretch>
            <a:fillRect/>
          </a:stretch>
        </p:blipFill>
        <p:spPr>
          <a:xfrm>
            <a:off x="7082155" y="3729990"/>
            <a:ext cx="871855" cy="475615"/>
          </a:xfrm>
          <a:prstGeom prst="rect">
            <a:avLst/>
          </a:prstGeom>
        </p:spPr>
      </p:pic>
      <p:pic>
        <p:nvPicPr>
          <p:cNvPr id="16" name="图片 15"/>
          <p:cNvPicPr/>
          <p:nvPr>
            <p:custDataLst>
              <p:tags r:id="rId26"/>
            </p:custDataLst>
          </p:nvPr>
        </p:nvPicPr>
        <p:blipFill>
          <a:blip r:embed="rId27"/>
          <a:stretch>
            <a:fillRect/>
          </a:stretch>
        </p:blipFill>
        <p:spPr>
          <a:xfrm>
            <a:off x="548640" y="5039360"/>
            <a:ext cx="711200" cy="492760"/>
          </a:xfrm>
          <a:prstGeom prst="rect">
            <a:avLst/>
          </a:prstGeom>
        </p:spPr>
      </p:pic>
      <p:pic>
        <p:nvPicPr>
          <p:cNvPr id="17" name="图片 16"/>
          <p:cNvPicPr/>
          <p:nvPr>
            <p:custDataLst>
              <p:tags r:id="rId28"/>
            </p:custDataLst>
          </p:nvPr>
        </p:nvPicPr>
        <p:blipFill>
          <a:blip r:embed="rId29"/>
          <a:stretch>
            <a:fillRect/>
          </a:stretch>
        </p:blipFill>
        <p:spPr>
          <a:xfrm>
            <a:off x="7096125" y="5045075"/>
            <a:ext cx="871855" cy="477520"/>
          </a:xfrm>
          <a:prstGeom prst="rect">
            <a:avLst/>
          </a:prstGeom>
        </p:spPr>
      </p:pic>
      <p:pic>
        <p:nvPicPr>
          <p:cNvPr id="18" name="图片 17"/>
          <p:cNvPicPr/>
          <p:nvPr>
            <p:custDataLst>
              <p:tags r:id="rId30"/>
            </p:custDataLst>
          </p:nvPr>
        </p:nvPicPr>
        <p:blipFill>
          <a:blip r:embed="rId31"/>
          <a:stretch>
            <a:fillRect/>
          </a:stretch>
        </p:blipFill>
        <p:spPr>
          <a:xfrm>
            <a:off x="7068185" y="2470785"/>
            <a:ext cx="885825" cy="501015"/>
          </a:xfrm>
          <a:prstGeom prst="rect">
            <a:avLst/>
          </a:prstGeom>
        </p:spPr>
      </p:pic>
      <p:pic>
        <p:nvPicPr>
          <p:cNvPr id="19" name="图片 18"/>
          <p:cNvPicPr/>
          <p:nvPr>
            <p:custDataLst>
              <p:tags r:id="rId32"/>
            </p:custDataLst>
          </p:nvPr>
        </p:nvPicPr>
        <p:blipFill>
          <a:blip r:embed="rId33"/>
          <a:stretch>
            <a:fillRect/>
          </a:stretch>
        </p:blipFill>
        <p:spPr>
          <a:xfrm>
            <a:off x="548005" y="3752850"/>
            <a:ext cx="711835" cy="445135"/>
          </a:xfrm>
          <a:prstGeom prst="rect">
            <a:avLst/>
          </a:prstGeom>
        </p:spPr>
      </p:pic>
      <p:cxnSp>
        <p:nvCxnSpPr>
          <p:cNvPr id="24" name="直接连接符 23"/>
          <p:cNvCxnSpPr/>
          <p:nvPr/>
        </p:nvCxnSpPr>
        <p:spPr>
          <a:xfrm flipV="1">
            <a:off x="527050" y="974090"/>
            <a:ext cx="10643870" cy="6985"/>
          </a:xfrm>
          <a:prstGeom prst="line">
            <a:avLst/>
          </a:prstGeom>
          <a:ln>
            <a:solidFill>
              <a:srgbClr val="C8C8C8"/>
            </a:solidFill>
          </a:ln>
        </p:spPr>
        <p:style>
          <a:lnRef idx="2">
            <a:schemeClr val="accent1"/>
          </a:lnRef>
          <a:fillRef idx="0">
            <a:srgbClr val="FFFFFF"/>
          </a:fillRef>
          <a:effectRef idx="0">
            <a:srgbClr val="FFFFFF"/>
          </a:effectRef>
          <a:fontRef idx="minor">
            <a:schemeClr val="tx1"/>
          </a:fontRef>
        </p:style>
      </p:cxnSp>
      <p:sp>
        <p:nvSpPr>
          <p:cNvPr id="25" name="文本框 24"/>
          <p:cNvSpPr txBox="1"/>
          <p:nvPr>
            <p:custDataLst>
              <p:tags r:id="rId34"/>
            </p:custDataLst>
          </p:nvPr>
        </p:nvSpPr>
        <p:spPr>
          <a:xfrm>
            <a:off x="989965" y="2601595"/>
            <a:ext cx="11327130" cy="365125"/>
          </a:xfrm>
          <a:prstGeom prst="rect">
            <a:avLst/>
          </a:prstGeom>
          <a:noFill/>
        </p:spPr>
        <p:txBody>
          <a:bodyPr wrap="square" rtlCol="0">
            <a:noAutofit/>
          </a:bodyPr>
          <a:p>
            <a:r>
              <a:rPr lang="en-US" altLang="zh-CN" sz="1200"/>
              <a:t>      </a:t>
            </a:r>
            <a:r>
              <a:rPr lang="en-US" altLang="zh-CN" sz="1200">
                <a:latin typeface="Arial Black" panose="020B0A04020102020204" charset="0"/>
                <a:cs typeface="Arial Black" panose="020B0A04020102020204" charset="0"/>
              </a:rPr>
              <a:t>CANADA                        SWITZERLAND                        </a:t>
            </a:r>
            <a:r>
              <a:rPr lang="en-US" altLang="zh-CN" sz="1200">
                <a:latin typeface="Arial Black" panose="020B0A04020102020204" charset="0"/>
                <a:cs typeface="Arial Black" panose="020B0A04020102020204" charset="0"/>
                <a:sym typeface="+mn-ea"/>
              </a:rPr>
              <a:t>DENMARK                              NEW ZEALAND                      SOUTH KOREA</a:t>
            </a:r>
            <a:endParaRPr lang="en-US" altLang="zh-CN" sz="1200">
              <a:latin typeface="Arial Black" panose="020B0A04020102020204" charset="0"/>
              <a:cs typeface="Arial Black" panose="020B0A04020102020204" charset="0"/>
            </a:endParaRPr>
          </a:p>
          <a:p>
            <a:r>
              <a:rPr lang="en-US" altLang="zh-CN" sz="1200">
                <a:latin typeface="Arial Black" panose="020B0A04020102020204" charset="0"/>
                <a:cs typeface="Arial Black" panose="020B0A04020102020204" charset="0"/>
              </a:rPr>
              <a:t>                                </a:t>
            </a:r>
            <a:r>
              <a:rPr lang="en-US" altLang="zh-CN">
                <a:latin typeface="Arial Black" panose="020B0A04020102020204" charset="0"/>
                <a:cs typeface="Arial Black" panose="020B0A04020102020204" charset="0"/>
              </a:rPr>
              <a:t>         </a:t>
            </a:r>
            <a:endParaRPr lang="en-US" altLang="zh-CN">
              <a:latin typeface="Arial Black" panose="020B0A04020102020204" charset="0"/>
              <a:cs typeface="Arial Black" panose="020B0A04020102020204" charset="0"/>
            </a:endParaRPr>
          </a:p>
          <a:p>
            <a:r>
              <a:rPr lang="en-US" altLang="zh-CN">
                <a:latin typeface="Arial Black" panose="020B0A04020102020204" charset="0"/>
                <a:cs typeface="Arial Black" panose="020B0A04020102020204" charset="0"/>
              </a:rPr>
              <a:t>         </a:t>
            </a:r>
            <a:endParaRPr lang="en-US" altLang="zh-CN">
              <a:latin typeface="Arial Black" panose="020B0A04020102020204" charset="0"/>
              <a:cs typeface="Arial Black" panose="020B0A04020102020204" charset="0"/>
            </a:endParaRPr>
          </a:p>
        </p:txBody>
      </p:sp>
      <p:sp>
        <p:nvSpPr>
          <p:cNvPr id="26" name="文本框 25"/>
          <p:cNvSpPr txBox="1"/>
          <p:nvPr>
            <p:custDataLst>
              <p:tags r:id="rId35"/>
            </p:custDataLst>
          </p:nvPr>
        </p:nvSpPr>
        <p:spPr>
          <a:xfrm>
            <a:off x="922020" y="3858260"/>
            <a:ext cx="11327130" cy="365125"/>
          </a:xfrm>
          <a:prstGeom prst="rect">
            <a:avLst/>
          </a:prstGeom>
          <a:noFill/>
        </p:spPr>
        <p:txBody>
          <a:bodyPr wrap="square" rtlCol="0">
            <a:noAutofit/>
          </a:bodyPr>
          <a:p>
            <a:r>
              <a:rPr lang="en-US" altLang="zh-CN" sz="1200" b="1">
                <a:latin typeface="Arial Black" panose="020B0A04020102020204" charset="0"/>
                <a:cs typeface="Arial Black" panose="020B0A04020102020204" charset="0"/>
              </a:rPr>
              <a:t>       CHINA                          UNITED KINGDOM                   NORWAY</a:t>
            </a:r>
            <a:r>
              <a:rPr lang="en-US" altLang="zh-CN" sz="1200" b="1">
                <a:latin typeface="Arial Black" panose="020B0A04020102020204" charset="0"/>
                <a:cs typeface="Arial Black" panose="020B0A04020102020204" charset="0"/>
                <a:sym typeface="+mn-ea"/>
              </a:rPr>
              <a:t>                                THAILAND                             QATAR</a:t>
            </a:r>
            <a:endParaRPr lang="en-US" altLang="zh-CN" sz="1200" b="1">
              <a:latin typeface="Arial Black" panose="020B0A04020102020204" charset="0"/>
              <a:cs typeface="Arial Black" panose="020B0A04020102020204" charset="0"/>
            </a:endParaRPr>
          </a:p>
          <a:p>
            <a:r>
              <a:rPr lang="en-US" altLang="zh-CN" sz="1200">
                <a:latin typeface="Arial Black" panose="020B0A04020102020204" charset="0"/>
                <a:cs typeface="Arial Black" panose="020B0A04020102020204" charset="0"/>
              </a:rPr>
              <a:t>                                </a:t>
            </a:r>
            <a:r>
              <a:rPr lang="en-US" altLang="zh-CN">
                <a:latin typeface="Arial Black" panose="020B0A04020102020204" charset="0"/>
                <a:cs typeface="Arial Black" panose="020B0A04020102020204" charset="0"/>
              </a:rPr>
              <a:t>         </a:t>
            </a:r>
            <a:endParaRPr lang="en-US" altLang="zh-CN">
              <a:latin typeface="Arial Black" panose="020B0A04020102020204" charset="0"/>
              <a:cs typeface="Arial Black" panose="020B0A04020102020204" charset="0"/>
            </a:endParaRPr>
          </a:p>
          <a:p>
            <a:r>
              <a:rPr lang="en-US" altLang="zh-CN">
                <a:latin typeface="Arial Black" panose="020B0A04020102020204" charset="0"/>
                <a:cs typeface="Arial Black" panose="020B0A04020102020204" charset="0"/>
              </a:rPr>
              <a:t>         </a:t>
            </a:r>
            <a:endParaRPr lang="en-US" altLang="zh-CN">
              <a:latin typeface="Arial Black" panose="020B0A04020102020204" charset="0"/>
              <a:cs typeface="Arial Black" panose="020B0A04020102020204" charset="0"/>
            </a:endParaRPr>
          </a:p>
        </p:txBody>
      </p:sp>
      <p:sp>
        <p:nvSpPr>
          <p:cNvPr id="28" name="文本框 27"/>
          <p:cNvSpPr txBox="1"/>
          <p:nvPr>
            <p:custDataLst>
              <p:tags r:id="rId36"/>
            </p:custDataLst>
          </p:nvPr>
        </p:nvSpPr>
        <p:spPr>
          <a:xfrm>
            <a:off x="922020" y="5115560"/>
            <a:ext cx="11327130" cy="365125"/>
          </a:xfrm>
          <a:prstGeom prst="rect">
            <a:avLst/>
          </a:prstGeom>
          <a:noFill/>
        </p:spPr>
        <p:txBody>
          <a:bodyPr wrap="square" rtlCol="0">
            <a:noAutofit/>
          </a:bodyPr>
          <a:p>
            <a:r>
              <a:rPr lang="en-US" altLang="zh-CN" sz="1200"/>
              <a:t>      </a:t>
            </a:r>
            <a:r>
              <a:rPr lang="en-US" altLang="zh-CN" sz="1200">
                <a:latin typeface="Arial Black" panose="020B0A04020102020204" charset="0"/>
                <a:cs typeface="Arial Black" panose="020B0A04020102020204" charset="0"/>
              </a:rPr>
              <a:t> HONGKONG                  </a:t>
            </a:r>
            <a:r>
              <a:rPr lang="en-US" altLang="zh-CN" sz="1200">
                <a:latin typeface="Arial Black" panose="020B0A04020102020204" charset="0"/>
                <a:cs typeface="Arial Black" panose="020B0A04020102020204" charset="0"/>
                <a:sym typeface="+mn-ea"/>
              </a:rPr>
              <a:t>AUSTRALIA</a:t>
            </a:r>
            <a:r>
              <a:rPr lang="en-US" altLang="zh-CN" sz="1200">
                <a:latin typeface="Arial Black" panose="020B0A04020102020204" charset="0"/>
                <a:cs typeface="Arial Black" panose="020B0A04020102020204" charset="0"/>
              </a:rPr>
              <a:t>                       </a:t>
            </a:r>
            <a:r>
              <a:rPr lang="en-US" altLang="zh-CN" sz="1200">
                <a:latin typeface="Arial Black" panose="020B0A04020102020204" charset="0"/>
                <a:cs typeface="Arial Black" panose="020B0A04020102020204" charset="0"/>
                <a:sym typeface="+mn-ea"/>
              </a:rPr>
              <a:t>      JAPAN                                </a:t>
            </a:r>
            <a:r>
              <a:rPr lang="en-US" altLang="zh-CN" sz="1200">
                <a:latin typeface="Arial Black" panose="020B0A04020102020204" charset="0"/>
                <a:cs typeface="Arial Black" panose="020B0A04020102020204" charset="0"/>
              </a:rPr>
              <a:t>     SINGAPORE                   </a:t>
            </a:r>
            <a:r>
              <a:rPr lang="en-US" altLang="zh-CN" sz="1200">
                <a:latin typeface="Arial Black" panose="020B0A04020102020204" charset="0"/>
                <a:cs typeface="Arial Black" panose="020B0A04020102020204" charset="0"/>
              </a:rPr>
              <a:t>       SAUDI ARABIA    </a:t>
            </a:r>
            <a:endParaRPr lang="en-US" altLang="zh-CN" sz="1200">
              <a:latin typeface="Arial Black" panose="020B0A04020102020204" charset="0"/>
              <a:cs typeface="Arial Black" panose="020B0A04020102020204" charset="0"/>
            </a:endParaRPr>
          </a:p>
          <a:p>
            <a:r>
              <a:rPr lang="en-US" altLang="zh-CN">
                <a:latin typeface="Arial Black" panose="020B0A04020102020204" charset="0"/>
                <a:cs typeface="Arial Black" panose="020B0A04020102020204" charset="0"/>
              </a:rPr>
              <a:t>         </a:t>
            </a:r>
            <a:endParaRPr lang="en-US" altLang="zh-CN">
              <a:latin typeface="Arial Black" panose="020B0A04020102020204" charset="0"/>
              <a:cs typeface="Arial Black" panose="020B0A04020102020204" charset="0"/>
            </a:endParaRPr>
          </a:p>
        </p:txBody>
      </p:sp>
      <p:pic>
        <p:nvPicPr>
          <p:cNvPr id="29" name="图片 28"/>
          <p:cNvPicPr/>
          <p:nvPr>
            <p:custDataLst>
              <p:tags r:id="rId37"/>
            </p:custDataLst>
          </p:nvPr>
        </p:nvPicPr>
        <p:blipFill>
          <a:blip r:embed="rId38"/>
          <a:stretch>
            <a:fillRect/>
          </a:stretch>
        </p:blipFill>
        <p:spPr>
          <a:xfrm>
            <a:off x="9481185" y="1300480"/>
            <a:ext cx="795020" cy="380365"/>
          </a:xfrm>
          <a:prstGeom prst="rect">
            <a:avLst/>
          </a:prstGeom>
        </p:spPr>
      </p:pic>
      <p:pic>
        <p:nvPicPr>
          <p:cNvPr id="30" name="图片 29"/>
          <p:cNvPicPr>
            <a:picLocks noChangeAspect="1"/>
          </p:cNvPicPr>
          <p:nvPr>
            <p:custDataLst>
              <p:tags r:id="rId39"/>
            </p:custDataLst>
          </p:nvPr>
        </p:nvPicPr>
        <p:blipFill>
          <a:blip r:embed="rId40"/>
          <a:stretch>
            <a:fillRect/>
          </a:stretch>
        </p:blipFill>
        <p:spPr>
          <a:xfrm>
            <a:off x="9448800" y="2433955"/>
            <a:ext cx="885825" cy="539750"/>
          </a:xfrm>
          <a:prstGeom prst="rect">
            <a:avLst/>
          </a:prstGeom>
        </p:spPr>
      </p:pic>
      <p:pic>
        <p:nvPicPr>
          <p:cNvPr id="31" name="图片 30"/>
          <p:cNvPicPr/>
          <p:nvPr>
            <p:custDataLst>
              <p:tags r:id="rId41"/>
            </p:custDataLst>
          </p:nvPr>
        </p:nvPicPr>
        <p:blipFill>
          <a:blip r:embed="rId42"/>
          <a:stretch>
            <a:fillRect/>
          </a:stretch>
        </p:blipFill>
        <p:spPr>
          <a:xfrm>
            <a:off x="9462770" y="3727450"/>
            <a:ext cx="871220" cy="526415"/>
          </a:xfrm>
          <a:prstGeom prst="rect">
            <a:avLst/>
          </a:prstGeom>
        </p:spPr>
      </p:pic>
      <p:pic>
        <p:nvPicPr>
          <p:cNvPr id="32" name="图片 31"/>
          <p:cNvPicPr/>
          <p:nvPr>
            <p:custDataLst>
              <p:tags r:id="rId43"/>
            </p:custDataLst>
          </p:nvPr>
        </p:nvPicPr>
        <p:blipFill>
          <a:blip r:embed="rId44"/>
          <a:stretch>
            <a:fillRect/>
          </a:stretch>
        </p:blipFill>
        <p:spPr>
          <a:xfrm>
            <a:off x="9490710" y="5014595"/>
            <a:ext cx="859155" cy="567690"/>
          </a:xfrm>
          <a:prstGeom prst="rect">
            <a:avLst/>
          </a:prstGeom>
        </p:spPr>
      </p:pic>
      <p:sp>
        <p:nvSpPr>
          <p:cNvPr id="34"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sp>
        <p:nvSpPr>
          <p:cNvPr id="35" name="文本框 34"/>
          <p:cNvSpPr txBox="1"/>
          <p:nvPr>
            <p:custDataLst>
              <p:tags r:id="rId45"/>
            </p:custDataLst>
          </p:nvPr>
        </p:nvSpPr>
        <p:spPr>
          <a:xfrm>
            <a:off x="527050" y="1901190"/>
            <a:ext cx="9944735" cy="306705"/>
          </a:xfrm>
          <a:prstGeom prst="rect">
            <a:avLst/>
          </a:prstGeom>
          <a:noFill/>
          <a:ln w="19050" cmpd="sng">
            <a:solidFill>
              <a:schemeClr val="accent4"/>
            </a:solidFill>
            <a:prstDash val="solid"/>
          </a:ln>
        </p:spPr>
        <p:txBody>
          <a:bodyPr wrap="square" rtlCol="0">
            <a:spAutoFit/>
          </a:bodyPr>
          <a:p>
            <a:pPr algn="l"/>
            <a:r>
              <a:rPr lang="en-US" altLang="zh-CN" sz="1400">
                <a:latin typeface="方正粗黑宋简体" panose="02000000000000000000" charset="-122"/>
                <a:ea typeface="方正粗黑宋简体" panose="02000000000000000000" charset="-122"/>
              </a:rPr>
              <a:t>10,268                             3,960                                   4,220                                      2,185                                       1,862</a:t>
            </a:r>
            <a:endParaRPr lang="en-US" altLang="zh-CN" sz="1400">
              <a:latin typeface="方正粗黑宋简体" panose="02000000000000000000" charset="-122"/>
              <a:ea typeface="方正粗黑宋简体" panose="02000000000000000000" charset="-122"/>
            </a:endParaRPr>
          </a:p>
        </p:txBody>
      </p:sp>
      <p:sp>
        <p:nvSpPr>
          <p:cNvPr id="36" name="文本框 35"/>
          <p:cNvSpPr txBox="1"/>
          <p:nvPr>
            <p:custDataLst>
              <p:tags r:id="rId46"/>
            </p:custDataLst>
          </p:nvPr>
        </p:nvSpPr>
        <p:spPr>
          <a:xfrm>
            <a:off x="549275" y="3103245"/>
            <a:ext cx="9922510" cy="306705"/>
          </a:xfrm>
          <a:prstGeom prst="rect">
            <a:avLst/>
          </a:prstGeom>
          <a:noFill/>
          <a:ln w="19050">
            <a:solidFill>
              <a:schemeClr val="accent4"/>
            </a:solidFill>
          </a:ln>
        </p:spPr>
        <p:txBody>
          <a:bodyPr wrap="square" rtlCol="0">
            <a:spAutoFit/>
          </a:bodyPr>
          <a:p>
            <a:r>
              <a:rPr lang="en-US" altLang="zh-CN" sz="1400">
                <a:latin typeface="方正粗黑宋简体" panose="02000000000000000000" charset="-122"/>
                <a:ea typeface="方正粗黑宋简体" panose="02000000000000000000" charset="-122"/>
              </a:rPr>
              <a:t>3,621                              1,557                                   1,470                                       1,860                                      2,420</a:t>
            </a:r>
            <a:endParaRPr lang="en-US" altLang="zh-CN" sz="1400">
              <a:latin typeface="方正粗黑宋简体" panose="02000000000000000000" charset="-122"/>
              <a:ea typeface="方正粗黑宋简体" panose="02000000000000000000" charset="-122"/>
            </a:endParaRPr>
          </a:p>
        </p:txBody>
      </p:sp>
      <p:sp>
        <p:nvSpPr>
          <p:cNvPr id="37" name="文本框 36"/>
          <p:cNvSpPr txBox="1"/>
          <p:nvPr>
            <p:custDataLst>
              <p:tags r:id="rId47"/>
            </p:custDataLst>
          </p:nvPr>
        </p:nvSpPr>
        <p:spPr>
          <a:xfrm>
            <a:off x="527050" y="4389755"/>
            <a:ext cx="9944735" cy="306705"/>
          </a:xfrm>
          <a:prstGeom prst="rect">
            <a:avLst/>
          </a:prstGeom>
          <a:noFill/>
          <a:ln w="19050" cmpd="sng">
            <a:solidFill>
              <a:schemeClr val="accent4"/>
            </a:solidFill>
            <a:prstDash val="solid"/>
          </a:ln>
        </p:spPr>
        <p:txBody>
          <a:bodyPr wrap="square" rtlCol="0">
            <a:spAutoFit/>
          </a:bodyPr>
          <a:p>
            <a:r>
              <a:rPr lang="en-US" altLang="zh-CN" sz="1400">
                <a:latin typeface="方正粗黑宋简体" panose="02000000000000000000" charset="-122"/>
                <a:ea typeface="方正粗黑宋简体" panose="02000000000000000000" charset="-122"/>
                <a:cs typeface="Arial Black" panose="020B0A04020102020204" charset="0"/>
              </a:rPr>
              <a:t>12,745                            5,482                                    1,219                                       4,367                                     1,314</a:t>
            </a:r>
            <a:endParaRPr lang="en-US" altLang="zh-CN" sz="1400">
              <a:latin typeface="方正粗黑宋简体" panose="02000000000000000000" charset="-122"/>
              <a:ea typeface="方正粗黑宋简体" panose="02000000000000000000" charset="-122"/>
              <a:cs typeface="Arial Black" panose="020B0A04020102020204" charset="0"/>
            </a:endParaRPr>
          </a:p>
        </p:txBody>
      </p:sp>
      <p:sp>
        <p:nvSpPr>
          <p:cNvPr id="38" name="文本框 37"/>
          <p:cNvSpPr txBox="1"/>
          <p:nvPr>
            <p:custDataLst>
              <p:tags r:id="rId48"/>
            </p:custDataLst>
          </p:nvPr>
        </p:nvSpPr>
        <p:spPr>
          <a:xfrm>
            <a:off x="527050" y="5704205"/>
            <a:ext cx="9944735" cy="306705"/>
          </a:xfrm>
          <a:prstGeom prst="rect">
            <a:avLst/>
          </a:prstGeom>
          <a:noFill/>
          <a:ln w="19050" cmpd="sng">
            <a:solidFill>
              <a:schemeClr val="accent4"/>
            </a:solidFill>
            <a:prstDash val="solid"/>
          </a:ln>
        </p:spPr>
        <p:txBody>
          <a:bodyPr wrap="square" rtlCol="0">
            <a:spAutoFit/>
          </a:bodyPr>
          <a:p>
            <a:r>
              <a:rPr lang="en-US" altLang="zh-CN" sz="1400">
                <a:latin typeface="方正粗黑宋简体" panose="02000000000000000000" charset="-122"/>
                <a:ea typeface="方正粗黑宋简体" panose="02000000000000000000" charset="-122"/>
              </a:rPr>
              <a:t>6,120                              3,267                                    2,758                                       2,246                                     1,843 </a:t>
            </a:r>
            <a:endParaRPr lang="en-US" altLang="zh-CN" sz="1400">
              <a:latin typeface="方正粗黑宋简体" panose="02000000000000000000" charset="-122"/>
              <a:ea typeface="方正粗黑宋简体" panose="0200000000000000000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3"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sp>
        <p:nvSpPr>
          <p:cNvPr id="15" name="标题 14"/>
          <p:cNvSpPr/>
          <p:nvPr>
            <p:ph type="title"/>
          </p:nvPr>
        </p:nvSpPr>
        <p:spPr>
          <a:xfrm>
            <a:off x="455930" y="191770"/>
            <a:ext cx="10948035" cy="705485"/>
          </a:xfrm>
        </p:spPr>
        <p:txBody>
          <a:bodyPr/>
          <a:p>
            <a:r>
              <a:rPr lang="en-US" altLang="zh-CN" sz="2800">
                <a:latin typeface="Arial Black" panose="020B0A04020102020204" charset="0"/>
                <a:cs typeface="Arial Black" panose="020B0A04020102020204" charset="0"/>
              </a:rPr>
              <a:t>List Of All </a:t>
            </a:r>
            <a:r>
              <a:rPr lang="en-US" altLang="zh-CN" sz="2800">
                <a:solidFill>
                  <a:srgbClr val="92D050"/>
                </a:solidFill>
                <a:latin typeface="Arial Black" panose="020B0A04020102020204" charset="0"/>
                <a:cs typeface="Arial Black" panose="020B0A04020102020204" charset="0"/>
              </a:rPr>
              <a:t>Countries </a:t>
            </a:r>
            <a:r>
              <a:rPr lang="en-US" altLang="zh-CN" sz="2800" b="1">
                <a:latin typeface="Arial Black" panose="020B0A04020102020204" charset="0"/>
                <a:cs typeface="Arial Black" panose="020B0A04020102020204" charset="0"/>
                <a:sym typeface="+mn-ea"/>
              </a:rPr>
              <a:t>And Regions</a:t>
            </a:r>
            <a:endParaRPr lang="en-US" altLang="zh-CN" sz="2800">
              <a:solidFill>
                <a:srgbClr val="92D050"/>
              </a:solidFill>
              <a:latin typeface="Arial Black" panose="020B0A04020102020204" charset="0"/>
              <a:cs typeface="Arial Black" panose="020B0A04020102020204" charset="0"/>
            </a:endParaRPr>
          </a:p>
        </p:txBody>
      </p:sp>
      <p:cxnSp>
        <p:nvCxnSpPr>
          <p:cNvPr id="24" name="直接连接符 23"/>
          <p:cNvCxnSpPr/>
          <p:nvPr/>
        </p:nvCxnSpPr>
        <p:spPr>
          <a:xfrm flipV="1">
            <a:off x="527050" y="974090"/>
            <a:ext cx="10643870" cy="6985"/>
          </a:xfrm>
          <a:prstGeom prst="line">
            <a:avLst/>
          </a:prstGeom>
          <a:ln>
            <a:solidFill>
              <a:srgbClr val="C8C8C8"/>
            </a:solidFill>
          </a:ln>
        </p:spPr>
        <p:style>
          <a:lnRef idx="2">
            <a:schemeClr val="accent1"/>
          </a:lnRef>
          <a:fillRef idx="0">
            <a:srgbClr val="FFFFFF"/>
          </a:fillRef>
          <a:effectRef idx="0">
            <a:srgbClr val="FFFFFF"/>
          </a:effectRef>
          <a:fontRef idx="minor">
            <a:schemeClr val="tx1"/>
          </a:fontRef>
        </p:style>
      </p:cxnSp>
      <p:sp>
        <p:nvSpPr>
          <p:cNvPr id="16" name="文本框 15"/>
          <p:cNvSpPr txBox="1"/>
          <p:nvPr/>
        </p:nvSpPr>
        <p:spPr>
          <a:xfrm>
            <a:off x="980440" y="1541780"/>
            <a:ext cx="1314450" cy="3749675"/>
          </a:xfrm>
          <a:prstGeom prst="rect">
            <a:avLst/>
          </a:prstGeom>
          <a:noFill/>
        </p:spPr>
        <p:txBody>
          <a:bodyPr wrap="square" rtlCol="0">
            <a:noAutofit/>
          </a:bodyPr>
          <a:p>
            <a:pPr indent="0" fontAlgn="auto">
              <a:lnSpc>
                <a:spcPct val="100000"/>
              </a:lnSpc>
            </a:pPr>
            <a:r>
              <a:rPr lang="en-US" altLang="zh-CN" sz="1400">
                <a:latin typeface="Dubai Medium" panose="020B0603030403030204" charset="0"/>
                <a:cs typeface="Dubai Medium" panose="020B0603030403030204" charset="0"/>
              </a:rPr>
              <a:t>Argentina</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Australia</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Austria</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Bahrain</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Bangladesh</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Belgium</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Brazil</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Bulgaria</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Canada</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Chile</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China</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Colombia</a:t>
            </a:r>
            <a:endParaRPr lang="en-US" altLang="zh-CN" sz="1400">
              <a:latin typeface="Dubai Medium" panose="020B0603030403030204" charset="0"/>
              <a:cs typeface="Dubai Medium" panose="020B0603030403030204" charset="0"/>
            </a:endParaRPr>
          </a:p>
          <a:p>
            <a:pPr indent="0" fontAlgn="auto">
              <a:lnSpc>
                <a:spcPct val="100000"/>
              </a:lnSpc>
            </a:pPr>
            <a:endParaRPr lang="en-US" altLang="zh-CN" sz="1000">
              <a:latin typeface="Dubai Medium" panose="020B0603030403030204" charset="0"/>
              <a:cs typeface="Dubai Medium" panose="020B0603030403030204" charset="0"/>
            </a:endParaRPr>
          </a:p>
          <a:p>
            <a:pPr indent="0" fontAlgn="auto">
              <a:lnSpc>
                <a:spcPct val="100000"/>
              </a:lnSpc>
            </a:pPr>
            <a:endParaRPr lang="en-US" altLang="zh-CN" sz="1000">
              <a:latin typeface="Dubai Medium" panose="020B0603030403030204" charset="0"/>
              <a:cs typeface="Dubai Medium" panose="020B0603030403030204" charset="0"/>
            </a:endParaRPr>
          </a:p>
          <a:p>
            <a:pPr indent="0" fontAlgn="auto">
              <a:lnSpc>
                <a:spcPct val="100000"/>
              </a:lnSpc>
            </a:pPr>
            <a:endParaRPr lang="en-US" altLang="zh-CN" sz="1000">
              <a:latin typeface="Dubai Medium" panose="020B0603030403030204" charset="0"/>
              <a:cs typeface="Dubai Medium" panose="020B0603030403030204" charset="0"/>
            </a:endParaRPr>
          </a:p>
          <a:p>
            <a:pPr indent="0" fontAlgn="auto">
              <a:lnSpc>
                <a:spcPct val="100000"/>
              </a:lnSpc>
            </a:pPr>
            <a:endParaRPr lang="en-US" altLang="zh-CN" sz="1000">
              <a:latin typeface="Dubai Medium" panose="020B0603030403030204" charset="0"/>
              <a:cs typeface="Dubai Medium" panose="020B0603030403030204" charset="0"/>
            </a:endParaRPr>
          </a:p>
        </p:txBody>
      </p:sp>
      <p:cxnSp>
        <p:nvCxnSpPr>
          <p:cNvPr id="17" name="直接连接符 16"/>
          <p:cNvCxnSpPr/>
          <p:nvPr/>
        </p:nvCxnSpPr>
        <p:spPr>
          <a:xfrm>
            <a:off x="2956560" y="1541780"/>
            <a:ext cx="0" cy="2997835"/>
          </a:xfrm>
          <a:prstGeom prst="line">
            <a:avLst/>
          </a:prstGeom>
          <a:ln>
            <a:solidFill>
              <a:srgbClr val="BEBEBE"/>
            </a:solidFill>
          </a:ln>
        </p:spPr>
        <p:style>
          <a:lnRef idx="2">
            <a:schemeClr val="accent1"/>
          </a:lnRef>
          <a:fillRef idx="0">
            <a:srgbClr val="FFFFFF"/>
          </a:fillRef>
          <a:effectRef idx="0">
            <a:srgbClr val="FFFFFF"/>
          </a:effectRef>
          <a:fontRef idx="minor">
            <a:schemeClr val="tx1"/>
          </a:fontRef>
        </p:style>
      </p:cxnSp>
      <p:sp>
        <p:nvSpPr>
          <p:cNvPr id="33" name="文本框 32"/>
          <p:cNvSpPr txBox="1"/>
          <p:nvPr/>
        </p:nvSpPr>
        <p:spPr>
          <a:xfrm>
            <a:off x="7078980" y="1541780"/>
            <a:ext cx="1181735" cy="3749675"/>
          </a:xfrm>
          <a:prstGeom prst="rect">
            <a:avLst/>
          </a:prstGeom>
          <a:noFill/>
        </p:spPr>
        <p:txBody>
          <a:bodyPr wrap="square" rtlCol="0">
            <a:noAutofit/>
          </a:bodyPr>
          <a:p>
            <a:pPr indent="0" fontAlgn="auto">
              <a:lnSpc>
                <a:spcPct val="100000"/>
              </a:lnSpc>
            </a:pPr>
            <a:r>
              <a:rPr lang="en-US" altLang="zh-CN" sz="1400">
                <a:latin typeface="Dubai Medium" panose="020B0603030403030204" charset="0"/>
                <a:cs typeface="Dubai Medium" panose="020B0603030403030204" charset="0"/>
              </a:rPr>
              <a:t>Oman</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Pakistan	</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Peru	</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Philippine	</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Poland	</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Portugal	</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Qatar</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Romania	</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Russia</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Saudi Arabia</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Singapore</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Slovakia</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rPr>
              <a:t>	</a:t>
            </a:r>
            <a:endParaRPr lang="en-US" altLang="zh-CN" sz="1400">
              <a:latin typeface="Dubai Medium" panose="020B0603030403030204" charset="0"/>
              <a:cs typeface="Dubai Medium" panose="020B0603030403030204" charset="0"/>
            </a:endParaRPr>
          </a:p>
          <a:p>
            <a:pPr indent="0" fontAlgn="auto">
              <a:lnSpc>
                <a:spcPct val="100000"/>
              </a:lnSpc>
            </a:pPr>
            <a:endParaRPr lang="en-US" altLang="zh-CN" sz="1400">
              <a:latin typeface="Dubai Medium" panose="020B0603030403030204" charset="0"/>
              <a:cs typeface="Dubai Medium" panose="020B0603030403030204" charset="0"/>
            </a:endParaRPr>
          </a:p>
        </p:txBody>
      </p:sp>
      <p:sp>
        <p:nvSpPr>
          <p:cNvPr id="35" name="文本框 34"/>
          <p:cNvSpPr txBox="1"/>
          <p:nvPr/>
        </p:nvSpPr>
        <p:spPr>
          <a:xfrm>
            <a:off x="2956560" y="1541780"/>
            <a:ext cx="1392555" cy="3749675"/>
          </a:xfrm>
          <a:prstGeom prst="rect">
            <a:avLst/>
          </a:prstGeom>
          <a:noFill/>
        </p:spPr>
        <p:txBody>
          <a:bodyPr wrap="square" rtlCol="0">
            <a:noAutofit/>
          </a:bodyPr>
          <a:p>
            <a:pPr indent="0" fontAlgn="auto">
              <a:lnSpc>
                <a:spcPct val="100000"/>
              </a:lnSpc>
            </a:pPr>
            <a:r>
              <a:rPr lang="en-US" altLang="zh-CN" sz="1400">
                <a:latin typeface="Dubai Medium" panose="020B0603030403030204" charset="0"/>
                <a:cs typeface="Dubai Medium" panose="020B0603030403030204" charset="0"/>
                <a:sym typeface="+mn-ea"/>
              </a:rPr>
              <a:t>Czech Republic</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Denmark</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Egypt</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Finland</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France</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Germany</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Great Britain</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Greece</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Hong Kong</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Hungary</a:t>
            </a:r>
            <a:endParaRPr lang="en-US" altLang="zh-CN" sz="1400">
              <a:latin typeface="Dubai Medium" panose="020B0603030403030204" charset="0"/>
              <a:cs typeface="Dubai Medium" panose="020B0603030403030204" charset="0"/>
              <a:sym typeface="+mn-ea"/>
            </a:endParaRPr>
          </a:p>
          <a:p>
            <a:pPr indent="0" fontAlgn="auto">
              <a:lnSpc>
                <a:spcPct val="100000"/>
              </a:lnSpc>
            </a:pPr>
            <a:r>
              <a:rPr lang="en-US" altLang="zh-CN" sz="1400">
                <a:latin typeface="Dubai Medium" panose="020B0603030403030204" charset="0"/>
                <a:cs typeface="Dubai Medium" panose="020B0603030403030204" charset="0"/>
                <a:sym typeface="+mn-ea"/>
              </a:rPr>
              <a:t>India</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Indonesia</a:t>
            </a:r>
            <a:endParaRPr lang="en-US" altLang="zh-CN" sz="1400">
              <a:latin typeface="Dubai Medium" panose="020B0603030403030204" charset="0"/>
              <a:cs typeface="Dubai Medium" panose="020B0603030403030204" charset="0"/>
              <a:sym typeface="+mn-ea"/>
            </a:endParaRPr>
          </a:p>
          <a:p>
            <a:pPr indent="0" fontAlgn="auto">
              <a:lnSpc>
                <a:spcPct val="100000"/>
              </a:lnSpc>
            </a:pPr>
            <a:endParaRPr lang="en-US" altLang="zh-CN" sz="1600">
              <a:latin typeface="Dubai Medium" panose="020B0603030403030204" charset="0"/>
              <a:cs typeface="Dubai Medium" panose="020B0603030403030204" charset="0"/>
            </a:endParaRPr>
          </a:p>
          <a:p>
            <a:pPr indent="0" fontAlgn="auto">
              <a:lnSpc>
                <a:spcPct val="100000"/>
              </a:lnSpc>
            </a:pPr>
            <a:endParaRPr lang="en-US" altLang="zh-CN" sz="1600">
              <a:latin typeface="Dubai Medium" panose="020B0603030403030204" charset="0"/>
              <a:cs typeface="Dubai Medium" panose="020B0603030403030204" charset="0"/>
            </a:endParaRPr>
          </a:p>
        </p:txBody>
      </p:sp>
      <p:sp>
        <p:nvSpPr>
          <p:cNvPr id="36" name="文本框 35"/>
          <p:cNvSpPr txBox="1"/>
          <p:nvPr/>
        </p:nvSpPr>
        <p:spPr>
          <a:xfrm>
            <a:off x="5010785" y="1541780"/>
            <a:ext cx="1334135" cy="3749675"/>
          </a:xfrm>
          <a:prstGeom prst="rect">
            <a:avLst/>
          </a:prstGeom>
          <a:noFill/>
        </p:spPr>
        <p:txBody>
          <a:bodyPr wrap="square" rtlCol="0">
            <a:noAutofit/>
          </a:bodyPr>
          <a:p>
            <a:pPr indent="0" fontAlgn="auto">
              <a:lnSpc>
                <a:spcPct val="100000"/>
              </a:lnSpc>
            </a:pPr>
            <a:r>
              <a:rPr lang="en-US" altLang="zh-CN" sz="1400">
                <a:latin typeface="Dubai Medium" panose="020B0603030403030204" charset="0"/>
                <a:cs typeface="Dubai Medium" panose="020B0603030403030204" charset="0"/>
                <a:sym typeface="+mn-ea"/>
              </a:rPr>
              <a:t>Ireland</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Israel</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Italy</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Japan</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Jordan	</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Kuwait</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Lebanon	</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Malaysia	</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Mexico</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New Zealand</a:t>
            </a:r>
            <a:endParaRPr lang="en-US" altLang="zh-CN" sz="1400">
              <a:latin typeface="Dubai Medium" panose="020B0603030403030204" charset="0"/>
              <a:cs typeface="Dubai Medium" panose="020B0603030403030204" charset="0"/>
              <a:sym typeface="+mn-ea"/>
            </a:endParaRPr>
          </a:p>
          <a:p>
            <a:pPr indent="0" fontAlgn="auto">
              <a:lnSpc>
                <a:spcPct val="100000"/>
              </a:lnSpc>
            </a:pPr>
            <a:r>
              <a:rPr lang="en-US" altLang="zh-CN" sz="1400">
                <a:latin typeface="Dubai Medium" panose="020B0603030403030204" charset="0"/>
                <a:cs typeface="Dubai Medium" panose="020B0603030403030204" charset="0"/>
                <a:sym typeface="+mn-ea"/>
              </a:rPr>
              <a:t>Nigeria	</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Norway</a:t>
            </a:r>
            <a:endParaRPr lang="en-US" altLang="zh-CN" sz="1400">
              <a:latin typeface="Dubai Medium" panose="020B0603030403030204" charset="0"/>
              <a:cs typeface="Dubai Medium" panose="020B0603030403030204" charset="0"/>
            </a:endParaRPr>
          </a:p>
          <a:p>
            <a:pPr indent="0" fontAlgn="auto">
              <a:lnSpc>
                <a:spcPct val="100000"/>
              </a:lnSpc>
            </a:pPr>
            <a:endParaRPr lang="en-US" altLang="zh-CN" sz="1400">
              <a:latin typeface="Dubai Medium" panose="020B0603030403030204" charset="0"/>
              <a:cs typeface="Dubai Medium" panose="020B0603030403030204" charset="0"/>
              <a:sym typeface="+mn-ea"/>
            </a:endParaRPr>
          </a:p>
        </p:txBody>
      </p:sp>
      <p:cxnSp>
        <p:nvCxnSpPr>
          <p:cNvPr id="37" name="直接连接符 36"/>
          <p:cNvCxnSpPr/>
          <p:nvPr/>
        </p:nvCxnSpPr>
        <p:spPr>
          <a:xfrm>
            <a:off x="5010785" y="1541780"/>
            <a:ext cx="0" cy="2997835"/>
          </a:xfrm>
          <a:prstGeom prst="line">
            <a:avLst/>
          </a:prstGeom>
          <a:ln>
            <a:solidFill>
              <a:srgbClr val="BEBEBE"/>
            </a:solidFill>
          </a:ln>
        </p:spPr>
        <p:style>
          <a:lnRef idx="2">
            <a:schemeClr val="accent1"/>
          </a:lnRef>
          <a:fillRef idx="0">
            <a:srgbClr val="FFFFFF"/>
          </a:fillRef>
          <a:effectRef idx="0">
            <a:srgbClr val="FFFFFF"/>
          </a:effectRef>
          <a:fontRef idx="minor">
            <a:schemeClr val="tx1"/>
          </a:fontRef>
        </p:style>
      </p:cxnSp>
      <p:cxnSp>
        <p:nvCxnSpPr>
          <p:cNvPr id="38" name="直接连接符 37"/>
          <p:cNvCxnSpPr/>
          <p:nvPr/>
        </p:nvCxnSpPr>
        <p:spPr>
          <a:xfrm>
            <a:off x="7078980" y="1541780"/>
            <a:ext cx="0" cy="2997835"/>
          </a:xfrm>
          <a:prstGeom prst="line">
            <a:avLst/>
          </a:prstGeom>
          <a:ln>
            <a:solidFill>
              <a:srgbClr val="BEBEBE"/>
            </a:solidFill>
          </a:ln>
        </p:spPr>
        <p:style>
          <a:lnRef idx="2">
            <a:schemeClr val="accent1"/>
          </a:lnRef>
          <a:fillRef idx="0">
            <a:srgbClr val="FFFFFF"/>
          </a:fillRef>
          <a:effectRef idx="0">
            <a:srgbClr val="FFFFFF"/>
          </a:effectRef>
          <a:fontRef idx="minor">
            <a:schemeClr val="tx1"/>
          </a:fontRef>
        </p:style>
      </p:cxnSp>
      <p:cxnSp>
        <p:nvCxnSpPr>
          <p:cNvPr id="39" name="直接连接符 38"/>
          <p:cNvCxnSpPr/>
          <p:nvPr/>
        </p:nvCxnSpPr>
        <p:spPr>
          <a:xfrm>
            <a:off x="9147175" y="1541780"/>
            <a:ext cx="0" cy="2997835"/>
          </a:xfrm>
          <a:prstGeom prst="line">
            <a:avLst/>
          </a:prstGeom>
          <a:ln>
            <a:solidFill>
              <a:srgbClr val="BEBEBE"/>
            </a:solidFill>
          </a:ln>
        </p:spPr>
        <p:style>
          <a:lnRef idx="2">
            <a:schemeClr val="accent1"/>
          </a:lnRef>
          <a:fillRef idx="0">
            <a:srgbClr val="FFFFFF"/>
          </a:fillRef>
          <a:effectRef idx="0">
            <a:srgbClr val="FFFFFF"/>
          </a:effectRef>
          <a:fontRef idx="minor">
            <a:schemeClr val="tx1"/>
          </a:fontRef>
        </p:style>
      </p:cxnSp>
      <p:sp>
        <p:nvSpPr>
          <p:cNvPr id="40" name="文本框 39"/>
          <p:cNvSpPr txBox="1"/>
          <p:nvPr/>
        </p:nvSpPr>
        <p:spPr>
          <a:xfrm>
            <a:off x="9147175" y="1541780"/>
            <a:ext cx="2072005" cy="3846830"/>
          </a:xfrm>
          <a:prstGeom prst="rect">
            <a:avLst/>
          </a:prstGeom>
          <a:noFill/>
        </p:spPr>
        <p:txBody>
          <a:bodyPr wrap="square" rtlCol="0">
            <a:noAutofit/>
          </a:bodyPr>
          <a:p>
            <a:pPr indent="0" fontAlgn="auto">
              <a:lnSpc>
                <a:spcPct val="100000"/>
              </a:lnSpc>
            </a:pPr>
            <a:r>
              <a:rPr lang="en-US" altLang="zh-CN" sz="1400">
                <a:latin typeface="Dubai Medium" panose="020B0603030403030204" charset="0"/>
                <a:cs typeface="Dubai Medium" panose="020B0603030403030204" charset="0"/>
              </a:rPr>
              <a:t>South Africa</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South Korea</a:t>
            </a:r>
            <a:endParaRPr lang="en-US" altLang="zh-CN" sz="1400">
              <a:latin typeface="Dubai Medium" panose="020B0603030403030204" charset="0"/>
              <a:cs typeface="Dubai Medium" panose="020B0603030403030204" charset="0"/>
              <a:sym typeface="+mn-ea"/>
            </a:endParaRPr>
          </a:p>
          <a:p>
            <a:pPr indent="0" fontAlgn="auto">
              <a:lnSpc>
                <a:spcPct val="100000"/>
              </a:lnSpc>
            </a:pPr>
            <a:r>
              <a:rPr lang="en-US" altLang="zh-CN" sz="1400">
                <a:latin typeface="Dubai Medium" panose="020B0603030403030204" charset="0"/>
                <a:cs typeface="Dubai Medium" panose="020B0603030403030204" charset="0"/>
                <a:sym typeface="+mn-ea"/>
              </a:rPr>
              <a:t>Spain	</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Sri Lanka	</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Sweden	</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Switzerland</a:t>
            </a:r>
            <a:endParaRPr lang="en-US" altLang="zh-CN" sz="1400">
              <a:latin typeface="Dubai Medium" panose="020B0603030403030204" charset="0"/>
              <a:cs typeface="Dubai Medium" panose="020B0603030403030204" charset="0"/>
              <a:sym typeface="+mn-ea"/>
            </a:endParaRPr>
          </a:p>
          <a:p>
            <a:pPr indent="0" fontAlgn="auto">
              <a:lnSpc>
                <a:spcPct val="100000"/>
              </a:lnSpc>
            </a:pPr>
            <a:r>
              <a:rPr lang="en-US" altLang="zh-CN" sz="1400">
                <a:latin typeface="Dubai Medium" panose="020B0603030403030204" charset="0"/>
                <a:cs typeface="Dubai Medium" panose="020B0603030403030204" charset="0"/>
                <a:sym typeface="+mn-ea"/>
              </a:rPr>
              <a:t>Thailand	</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Turkey	</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UAE		</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United States</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400">
                <a:latin typeface="Dubai Medium" panose="020B0603030403030204" charset="0"/>
                <a:cs typeface="Dubai Medium" panose="020B0603030403030204" charset="0"/>
                <a:sym typeface="+mn-ea"/>
              </a:rPr>
              <a:t>Venezuela</a:t>
            </a:r>
            <a:endParaRPr lang="en-US" altLang="zh-CN" sz="1400">
              <a:latin typeface="Dubai Medium" panose="020B0603030403030204" charset="0"/>
              <a:cs typeface="Dubai Medium" panose="020B0603030403030204" charset="0"/>
            </a:endParaRPr>
          </a:p>
          <a:p>
            <a:pPr indent="0" fontAlgn="auto">
              <a:lnSpc>
                <a:spcPct val="100000"/>
              </a:lnSpc>
            </a:pPr>
            <a:r>
              <a:rPr lang="en-US" altLang="zh-CN" sz="1600">
                <a:latin typeface="Dubai Medium" panose="020B0603030403030204" charset="0"/>
                <a:cs typeface="Dubai Medium" panose="020B0603030403030204" charset="0"/>
              </a:rPr>
              <a:t>	</a:t>
            </a:r>
            <a:endParaRPr lang="en-US" altLang="zh-CN" sz="1600">
              <a:latin typeface="Dubai Medium" panose="020B0603030403030204" charset="0"/>
              <a:cs typeface="Dubai Medium" panose="020B0603030403030204" charset="0"/>
            </a:endParaRPr>
          </a:p>
          <a:p>
            <a:pPr indent="0" fontAlgn="auto">
              <a:lnSpc>
                <a:spcPct val="100000"/>
              </a:lnSpc>
            </a:pPr>
            <a:endParaRPr lang="en-US" altLang="zh-CN" sz="1600">
              <a:latin typeface="Dubai Medium" panose="020B0603030403030204" charset="0"/>
              <a:cs typeface="Dubai Medium" panose="020B0603030403030204" charset="0"/>
            </a:endParaRPr>
          </a:p>
        </p:txBody>
      </p:sp>
      <p:cxnSp>
        <p:nvCxnSpPr>
          <p:cNvPr id="41" name="直接连接符 40"/>
          <p:cNvCxnSpPr/>
          <p:nvPr/>
        </p:nvCxnSpPr>
        <p:spPr>
          <a:xfrm>
            <a:off x="980440" y="1541780"/>
            <a:ext cx="0" cy="2997835"/>
          </a:xfrm>
          <a:prstGeom prst="line">
            <a:avLst/>
          </a:prstGeom>
          <a:ln>
            <a:solidFill>
              <a:srgbClr val="BEBEBE"/>
            </a:solidFill>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 name="图表 7" descr="7b0a202020202263686172745265734964223a20223230343736383932220a7d0a"/>
          <p:cNvGraphicFramePr/>
          <p:nvPr/>
        </p:nvGraphicFramePr>
        <p:xfrm>
          <a:off x="233680" y="2169795"/>
          <a:ext cx="5400675" cy="3668395"/>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nvSpPr>
        <p:spPr>
          <a:xfrm>
            <a:off x="1699895" y="791845"/>
            <a:ext cx="2467610" cy="541020"/>
          </a:xfrm>
          <a:prstGeom prst="rect">
            <a:avLst/>
          </a:prstGeom>
          <a:noFill/>
        </p:spPr>
        <p:txBody>
          <a:bodyPr wrap="square" rtlCol="0">
            <a:noAutofit/>
          </a:bodyPr>
          <a:p>
            <a:pPr algn="ctr"/>
            <a:r>
              <a:rPr lang="en-US" altLang="zh-CN" sz="3200" b="1">
                <a:solidFill>
                  <a:srgbClr val="92D050"/>
                </a:solidFill>
              </a:rPr>
              <a:t>Gender</a:t>
            </a:r>
            <a:endParaRPr lang="en-US" altLang="zh-CN" sz="3200" b="1">
              <a:solidFill>
                <a:srgbClr val="92D050"/>
              </a:solidFill>
            </a:endParaRPr>
          </a:p>
        </p:txBody>
      </p:sp>
      <p:cxnSp>
        <p:nvCxnSpPr>
          <p:cNvPr id="37" name="直接连接符 36"/>
          <p:cNvCxnSpPr/>
          <p:nvPr/>
        </p:nvCxnSpPr>
        <p:spPr>
          <a:xfrm>
            <a:off x="6086475" y="1237615"/>
            <a:ext cx="13970" cy="4382770"/>
          </a:xfrm>
          <a:prstGeom prst="line">
            <a:avLst/>
          </a:prstGeom>
          <a:ln>
            <a:solidFill>
              <a:schemeClr val="bg1">
                <a:lumMod val="85000"/>
              </a:schemeClr>
            </a:solidFill>
          </a:ln>
        </p:spPr>
        <p:style>
          <a:lnRef idx="2">
            <a:schemeClr val="accent1"/>
          </a:lnRef>
          <a:fillRef idx="0">
            <a:srgbClr val="FFFFFF"/>
          </a:fillRef>
          <a:effectRef idx="0">
            <a:srgbClr val="FFFFFF"/>
          </a:effectRef>
          <a:fontRef idx="minor">
            <a:schemeClr val="tx1"/>
          </a:fontRef>
        </p:style>
      </p:cxnSp>
      <p:sp>
        <p:nvSpPr>
          <p:cNvPr id="12" name="文本框 11"/>
          <p:cNvSpPr txBox="1"/>
          <p:nvPr/>
        </p:nvSpPr>
        <p:spPr>
          <a:xfrm>
            <a:off x="8019415" y="791845"/>
            <a:ext cx="2467610" cy="541020"/>
          </a:xfrm>
          <a:prstGeom prst="rect">
            <a:avLst/>
          </a:prstGeom>
          <a:noFill/>
        </p:spPr>
        <p:txBody>
          <a:bodyPr wrap="square" rtlCol="0">
            <a:noAutofit/>
          </a:bodyPr>
          <a:p>
            <a:pPr algn="ctr"/>
            <a:r>
              <a:rPr lang="en-US" altLang="zh-CN" sz="3200" b="1">
                <a:solidFill>
                  <a:srgbClr val="92D050"/>
                </a:solidFill>
              </a:rPr>
              <a:t>Age</a:t>
            </a:r>
            <a:endParaRPr lang="en-US" altLang="zh-CN" sz="3200" b="1">
              <a:solidFill>
                <a:srgbClr val="92D050"/>
              </a:solidFill>
            </a:endParaRPr>
          </a:p>
        </p:txBody>
      </p:sp>
      <p:sp>
        <p:nvSpPr>
          <p:cNvPr id="10"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graphicFrame>
        <p:nvGraphicFramePr>
          <p:cNvPr id="5" name="图表 4" descr="7b0a202020202263686172745265734964223a20223230323931393734220a7d0a"/>
          <p:cNvGraphicFramePr/>
          <p:nvPr/>
        </p:nvGraphicFramePr>
        <p:xfrm>
          <a:off x="6552565" y="2169795"/>
          <a:ext cx="5146675" cy="3601720"/>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p:cNvSpPr txBox="1"/>
          <p:nvPr/>
        </p:nvSpPr>
        <p:spPr>
          <a:xfrm>
            <a:off x="8893175" y="1699895"/>
            <a:ext cx="887730" cy="618490"/>
          </a:xfrm>
          <a:prstGeom prst="rect">
            <a:avLst/>
          </a:prstGeom>
          <a:noFill/>
        </p:spPr>
        <p:txBody>
          <a:bodyPr wrap="square" rtlCol="0" anchor="t">
            <a:noAutofit/>
          </a:bodyPr>
          <a:p>
            <a:r>
              <a:rPr lang="en-US" altLang="zh-CN" sz="1400" b="1">
                <a:solidFill>
                  <a:srgbClr val="0070C0"/>
                </a:solidFill>
                <a:latin typeface="Arial Black" panose="020B0A04020102020204" charset="0"/>
                <a:cs typeface="Arial Black" panose="020B0A04020102020204" charset="0"/>
              </a:rPr>
              <a:t>55+</a:t>
            </a:r>
            <a:endParaRPr lang="en-US" altLang="zh-CN" sz="1400" b="1">
              <a:solidFill>
                <a:srgbClr val="0070C0"/>
              </a:solidFill>
              <a:latin typeface="Arial Black" panose="020B0A04020102020204" charset="0"/>
              <a:cs typeface="Arial Black" panose="020B0A04020102020204" charset="0"/>
            </a:endParaRPr>
          </a:p>
          <a:p>
            <a:r>
              <a:rPr lang="en-US" altLang="zh-CN" sz="1400" b="1">
                <a:solidFill>
                  <a:srgbClr val="0070C0"/>
                </a:solidFill>
                <a:latin typeface="Arial Black" panose="020B0A04020102020204" charset="0"/>
                <a:cs typeface="Arial Black" panose="020B0A04020102020204" charset="0"/>
              </a:rPr>
              <a:t>0.3%</a:t>
            </a:r>
            <a:endParaRPr lang="en-US" altLang="zh-CN" sz="1400" b="1">
              <a:solidFill>
                <a:srgbClr val="0070C0"/>
              </a:solidFill>
              <a:latin typeface="Arial Black" panose="020B0A04020102020204" charset="0"/>
              <a:cs typeface="Arial Black" panose="020B0A04020102020204" charset="0"/>
            </a:endParaRPr>
          </a:p>
        </p:txBody>
      </p:sp>
      <p:sp>
        <p:nvSpPr>
          <p:cNvPr id="7" name="文本框 6"/>
          <p:cNvSpPr txBox="1"/>
          <p:nvPr/>
        </p:nvSpPr>
        <p:spPr>
          <a:xfrm>
            <a:off x="9701530" y="1659255"/>
            <a:ext cx="1120140" cy="560070"/>
          </a:xfrm>
          <a:prstGeom prst="rect">
            <a:avLst/>
          </a:prstGeom>
          <a:noFill/>
        </p:spPr>
        <p:txBody>
          <a:bodyPr wrap="square" rtlCol="0" anchor="t">
            <a:noAutofit/>
          </a:bodyPr>
          <a:p>
            <a:r>
              <a:rPr lang="en-US" altLang="zh-CN" sz="1400">
                <a:solidFill>
                  <a:srgbClr val="0070C0"/>
                </a:solidFill>
                <a:latin typeface="Arial Black" panose="020B0A04020102020204" charset="0"/>
                <a:cs typeface="Arial Black" panose="020B0A04020102020204" charset="0"/>
              </a:rPr>
              <a:t>Under18</a:t>
            </a:r>
            <a:endParaRPr lang="en-US" altLang="zh-CN" sz="1400">
              <a:solidFill>
                <a:srgbClr val="0070C0"/>
              </a:solidFill>
              <a:latin typeface="Arial Black" panose="020B0A04020102020204" charset="0"/>
              <a:cs typeface="Arial Black" panose="020B0A04020102020204" charset="0"/>
            </a:endParaRPr>
          </a:p>
          <a:p>
            <a:r>
              <a:rPr lang="en-US" altLang="zh-CN" sz="1400">
                <a:solidFill>
                  <a:srgbClr val="0070C0"/>
                </a:solidFill>
                <a:latin typeface="Arial Black" panose="020B0A04020102020204" charset="0"/>
                <a:cs typeface="Arial Black" panose="020B0A04020102020204" charset="0"/>
              </a:rPr>
              <a:t>0.6%</a:t>
            </a:r>
            <a:endParaRPr lang="en-US" altLang="zh-CN" sz="1400">
              <a:solidFill>
                <a:srgbClr val="0070C0"/>
              </a:solidFill>
              <a:latin typeface="Arial Black" panose="020B0A04020102020204" charset="0"/>
              <a:cs typeface="Arial Black" panose="020B0A04020102020204" charset="0"/>
            </a:endParaRPr>
          </a:p>
        </p:txBody>
      </p:sp>
      <p:cxnSp>
        <p:nvCxnSpPr>
          <p:cNvPr id="19" name="直接连接符 18"/>
          <p:cNvCxnSpPr/>
          <p:nvPr/>
        </p:nvCxnSpPr>
        <p:spPr>
          <a:xfrm flipV="1">
            <a:off x="9111615" y="2171065"/>
            <a:ext cx="0" cy="367030"/>
          </a:xfrm>
          <a:prstGeom prst="line">
            <a:avLst/>
          </a:prstGeom>
          <a:ln w="12700" cmpd="sng">
            <a:solidFill>
              <a:schemeClr val="accent1">
                <a:shade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0" name="直接连接符 19"/>
          <p:cNvCxnSpPr/>
          <p:nvPr/>
        </p:nvCxnSpPr>
        <p:spPr>
          <a:xfrm flipV="1">
            <a:off x="9172575" y="2143760"/>
            <a:ext cx="693420" cy="374015"/>
          </a:xfrm>
          <a:prstGeom prst="line">
            <a:avLst/>
          </a:prstGeom>
        </p:spPr>
        <p:style>
          <a:lnRef idx="2">
            <a:schemeClr val="accent1"/>
          </a:lnRef>
          <a:fillRef idx="0">
            <a:schemeClr val="accent1"/>
          </a:fillRef>
          <a:effectRef idx="1">
            <a:schemeClr val="accent1"/>
          </a:effectRef>
          <a:fontRef idx="minor">
            <a:schemeClr val="tx1"/>
          </a:fontRef>
        </p:style>
      </p:cxnSp>
      <p:sp>
        <p:nvSpPr>
          <p:cNvPr id="21" name="文本框 20"/>
          <p:cNvSpPr txBox="1"/>
          <p:nvPr/>
        </p:nvSpPr>
        <p:spPr>
          <a:xfrm>
            <a:off x="2533650" y="1774825"/>
            <a:ext cx="1111885" cy="659130"/>
          </a:xfrm>
          <a:prstGeom prst="rect">
            <a:avLst/>
          </a:prstGeom>
          <a:noFill/>
        </p:spPr>
        <p:txBody>
          <a:bodyPr wrap="square" rtlCol="0" anchor="t">
            <a:noAutofit/>
          </a:bodyPr>
          <a:p>
            <a:r>
              <a:rPr lang="en-US" altLang="zh-CN" sz="1400" b="1">
                <a:solidFill>
                  <a:srgbClr val="FF0000"/>
                </a:solidFill>
                <a:latin typeface="Arial Black" panose="020B0A04020102020204" charset="0"/>
                <a:cs typeface="Arial Black" panose="020B0A04020102020204" charset="0"/>
              </a:rPr>
              <a:t>Other</a:t>
            </a:r>
            <a:endParaRPr lang="en-US" altLang="zh-CN" sz="1400" b="1">
              <a:solidFill>
                <a:srgbClr val="FF0000"/>
              </a:solidFill>
              <a:latin typeface="Arial Black" panose="020B0A04020102020204" charset="0"/>
              <a:cs typeface="Arial Black" panose="020B0A04020102020204" charset="0"/>
            </a:endParaRPr>
          </a:p>
          <a:p>
            <a:r>
              <a:rPr lang="en-US" altLang="zh-CN" sz="1400" b="1">
                <a:solidFill>
                  <a:srgbClr val="FF0000"/>
                </a:solidFill>
                <a:latin typeface="Arial Black" panose="020B0A04020102020204" charset="0"/>
                <a:cs typeface="Arial Black" panose="020B0A04020102020204" charset="0"/>
              </a:rPr>
              <a:t>0.30%</a:t>
            </a:r>
            <a:endParaRPr lang="en-US" altLang="zh-CN" sz="1400" b="1">
              <a:solidFill>
                <a:srgbClr val="FF0000"/>
              </a:solidFill>
              <a:latin typeface="Arial Black" panose="020B0A04020102020204" charset="0"/>
              <a:cs typeface="Arial Black" panose="020B0A04020102020204" charset="0"/>
            </a:endParaRPr>
          </a:p>
        </p:txBody>
      </p:sp>
      <p:cxnSp>
        <p:nvCxnSpPr>
          <p:cNvPr id="22" name="直接连接符 21"/>
          <p:cNvCxnSpPr/>
          <p:nvPr/>
        </p:nvCxnSpPr>
        <p:spPr>
          <a:xfrm>
            <a:off x="2882900" y="2299970"/>
            <a:ext cx="27305" cy="245110"/>
          </a:xfrm>
          <a:prstGeom prst="line">
            <a:avLst/>
          </a:prstGeom>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flipV="1">
            <a:off x="1985010" y="1368425"/>
            <a:ext cx="1965325" cy="2540"/>
          </a:xfrm>
          <a:prstGeom prst="line">
            <a:avLst/>
          </a:prstGeom>
          <a:ln>
            <a:solidFill>
              <a:srgbClr val="C8C8C8"/>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flipV="1">
            <a:off x="8272145" y="1370965"/>
            <a:ext cx="1965325" cy="2540"/>
          </a:xfrm>
          <a:prstGeom prst="line">
            <a:avLst/>
          </a:prstGeom>
          <a:ln>
            <a:solidFill>
              <a:srgbClr val="BEBEBE"/>
            </a:solidFill>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Subtitle 2"/>
          <p:cNvSpPr txBox="1"/>
          <p:nvPr/>
        </p:nvSpPr>
        <p:spPr>
          <a:xfrm>
            <a:off x="3298613" y="6183207"/>
            <a:ext cx="5594773" cy="682413"/>
          </a:xfrm>
          <a:prstGeom prst="rect">
            <a:avLst/>
          </a:prstGeom>
          <a:ln>
            <a:noFill/>
          </a:ln>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naheim" panose="02000503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naheim" panose="02000503000000000000" pitchFamily="2"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naheim" panose="02000503000000000000" pitchFamily="2"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naheim" panose="02000503000000000000" pitchFamily="2"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335" b="1" dirty="0">
                <a:solidFill>
                  <a:srgbClr val="3E4C4C"/>
                </a:solidFill>
                <a:latin typeface="Times New Roman" panose="02020603050405020304" charset="0"/>
                <a:cs typeface="Times New Roman" panose="02020603050405020304" charset="0"/>
              </a:rPr>
              <a:t>Copyright </a:t>
            </a:r>
            <a:r>
              <a:rPr lang="en-US" altLang="en-US" sz="1335" b="1" dirty="0">
                <a:solidFill>
                  <a:srgbClr val="3E4C4C"/>
                </a:solidFill>
                <a:latin typeface="Times New Roman" panose="02020603050405020304" charset="0"/>
                <a:cs typeface="Times New Roman" panose="02020603050405020304" charset="0"/>
              </a:rPr>
              <a:t>©</a:t>
            </a:r>
            <a:r>
              <a:rPr lang="en-US" altLang="zh-CN" sz="1335" b="1" dirty="0">
                <a:solidFill>
                  <a:srgbClr val="3E4C4C"/>
                </a:solidFill>
                <a:latin typeface="Times New Roman" panose="02020603050405020304" charset="0"/>
                <a:cs typeface="Times New Roman" panose="02020603050405020304" charset="0"/>
              </a:rPr>
              <a:t> 2025 Advuemedia All Rights Reserved</a:t>
            </a:r>
            <a:endParaRPr lang="en-US" altLang="zh-CN" sz="1335" b="1" dirty="0">
              <a:solidFill>
                <a:srgbClr val="3E4C4C"/>
              </a:solidFill>
              <a:latin typeface="Times New Roman" panose="02020603050405020304" charset="0"/>
              <a:cs typeface="Times New Roman" panose="02020603050405020304" charset="0"/>
            </a:endParaRPr>
          </a:p>
          <a:p>
            <a:r>
              <a:rPr lang="en-US" altLang="zh-CN" sz="1335" dirty="0">
                <a:solidFill>
                  <a:srgbClr val="3E4C4C"/>
                </a:solidFill>
                <a:latin typeface="Times New Roman" panose="02020603050405020304" charset="0"/>
                <a:cs typeface="Times New Roman" panose="02020603050405020304" charset="0"/>
              </a:rPr>
              <a:t>https://advuemedia.com/</a:t>
            </a:r>
            <a:endParaRPr lang="en-US" altLang="zh-CN" sz="1335" dirty="0">
              <a:solidFill>
                <a:srgbClr val="3E4C4C"/>
              </a:solidFill>
              <a:latin typeface="Times New Roman" panose="02020603050405020304" charset="0"/>
              <a:cs typeface="Times New Roman" panose="02020603050405020304" charset="0"/>
            </a:endParaRPr>
          </a:p>
        </p:txBody>
      </p:sp>
      <p:sp>
        <p:nvSpPr>
          <p:cNvPr id="2" name="文本框 1"/>
          <p:cNvSpPr txBox="1"/>
          <p:nvPr/>
        </p:nvSpPr>
        <p:spPr>
          <a:xfrm>
            <a:off x="516255" y="361950"/>
            <a:ext cx="4064000" cy="583565"/>
          </a:xfrm>
          <a:prstGeom prst="rect">
            <a:avLst/>
          </a:prstGeom>
          <a:noFill/>
        </p:spPr>
        <p:txBody>
          <a:bodyPr wrap="square" rtlCol="0">
            <a:spAutoFit/>
          </a:bodyPr>
          <a:p>
            <a:r>
              <a:rPr lang="en-US" altLang="zh-CN" sz="3200" b="1">
                <a:solidFill>
                  <a:srgbClr val="92D050"/>
                </a:solidFill>
                <a:cs typeface="+mn-lt"/>
                <a:sym typeface="+mn-ea"/>
              </a:rPr>
              <a:t>Education Level </a:t>
            </a:r>
            <a:endParaRPr lang="en-US" altLang="zh-CN" sz="3200" b="1">
              <a:solidFill>
                <a:srgbClr val="92D050"/>
              </a:solidFill>
              <a:cs typeface="+mn-lt"/>
              <a:sym typeface="+mn-ea"/>
            </a:endParaRPr>
          </a:p>
        </p:txBody>
      </p:sp>
      <p:cxnSp>
        <p:nvCxnSpPr>
          <p:cNvPr id="4" name="直接连接符 3"/>
          <p:cNvCxnSpPr/>
          <p:nvPr/>
        </p:nvCxnSpPr>
        <p:spPr>
          <a:xfrm>
            <a:off x="516255" y="1082675"/>
            <a:ext cx="3590290" cy="0"/>
          </a:xfrm>
          <a:prstGeom prst="line">
            <a:avLst/>
          </a:prstGeom>
          <a:ln>
            <a:solidFill>
              <a:schemeClr val="bg1">
                <a:lumMod val="65000"/>
              </a:schemeClr>
            </a:solidFill>
          </a:ln>
        </p:spPr>
        <p:style>
          <a:lnRef idx="2">
            <a:schemeClr val="accent1"/>
          </a:lnRef>
          <a:fillRef idx="0">
            <a:srgbClr val="FFFFFF"/>
          </a:fillRef>
          <a:effectRef idx="0">
            <a:srgbClr val="FFFFFF"/>
          </a:effectRef>
          <a:fontRef idx="minor">
            <a:schemeClr val="tx1"/>
          </a:fontRef>
        </p:style>
      </p:cxnSp>
      <p:graphicFrame>
        <p:nvGraphicFramePr>
          <p:cNvPr id="5" name="图表 4"/>
          <p:cNvGraphicFramePr/>
          <p:nvPr/>
        </p:nvGraphicFramePr>
        <p:xfrm>
          <a:off x="516255" y="1306195"/>
          <a:ext cx="10495915" cy="482155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d"/>
  <p:tag name="KSO_WM_UNIT_INDEX" val="1"/>
  <p:tag name="KSO_WM_UNIT_ID" val="custom20232423_1*d*1"/>
  <p:tag name="KSO_WM_TEMPLATE_CATEGORY" val="custom"/>
  <p:tag name="KSO_WM_TEMPLATE_INDEX" val="20232423"/>
  <p:tag name="KSO_WM_UNIT_LAYERLEVEL" val="1"/>
  <p:tag name="KSO_WM_TAG_VERSION" val="3.0"/>
  <p:tag name="KSO_WM_BEAUTIFY_FLAG" val="#wm#"/>
  <p:tag name="KSO_WM_UNIT_VALUE" val="1904*1834"/>
  <p:tag name="KSO_WM_UNIT_PICTURE_SUBTYPE" val="b"/>
</p:tagLst>
</file>

<file path=ppt/tags/tag101.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60"/>
  <p:tag name="KSO_WM_UNIT_HIGHLIGHT" val="0"/>
  <p:tag name="KSO_WM_UNIT_COMPATIBLE" val="0"/>
  <p:tag name="KSO_WM_UNIT_DIAGRAM_ISNUMVISUAL" val="0"/>
  <p:tag name="KSO_WM_UNIT_DIAGRAM_ISREFERUNIT" val="0"/>
  <p:tag name="KSO_WM_UNIT_TYPE" val="c_f"/>
  <p:tag name="KSO_WM_UNIT_INDEX" val="1_1"/>
  <p:tag name="KSO_WM_UNIT_ID" val="custom20232423_1*c_f*1_1"/>
  <p:tag name="KSO_WM_TEMPLATE_CATEGORY" val="custom"/>
  <p:tag name="KSO_WM_TEMPLATE_INDEX" val="20232423"/>
  <p:tag name="KSO_WM_UNIT_LAYERLEVEL" val="1_1"/>
  <p:tag name="KSO_WM_TAG_VERSION" val="3.0"/>
  <p:tag name="KSO_WM_DIAGRAM_MAX_ITEMCNT" val="4"/>
  <p:tag name="KSO_WM_DIAGRAM_MIN_ITEMCNT" val="1"/>
  <p:tag name="KSO_WM_DIAGRAM_VIRTUALLY_FRAME" val="{&quot;height&quot;:368.54229736328125,&quot;left&quot;:16.633466647891556,&quot;top&quot;:129.0571977750523,&quot;width&quot;:413.858184814453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1"/>
  <p:tag name="KSO_WM_UNIT_TEXT_FILL_TYPE" val="1"/>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单击此处添加文本具体内容，简明扼要地阐述您的观点。"/>
</p:tagLst>
</file>

<file path=ppt/tags/tag102.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340.157*239.584"/>
  <p:tag name="KSO_WM_SLIDE_POSITION" val="53.4751*216.572"/>
  <p:tag name="KSO_WM_SLIDE_LAYOUT" val="a_d_c"/>
  <p:tag name="KSO_WM_SLIDE_LAYOUT_CNT" val="1_1_1"/>
  <p:tag name="KSO_WM_SPECIAL_SOURCE" val="bdnull"/>
  <p:tag name="KSO_WM_TEMPLATE_INDEX" val="20232423"/>
  <p:tag name="KSO_WM_TEMPLATE_SUBCATEGORY" val="0"/>
  <p:tag name="KSO_WM_SLIDE_INDEX" val="1"/>
  <p:tag name="KSO_WM_TAG_VERSION" val="3.0"/>
  <p:tag name="KSO_WM_SLIDE_ID" val="custom20232423_1"/>
  <p:tag name="KSO_WM_SLIDE_ITEM_CNT" val="0"/>
</p:tagLst>
</file>

<file path=ppt/tags/tag103.xml><?xml version="1.0" encoding="utf-8"?>
<p:tagLst xmlns:p="http://schemas.openxmlformats.org/presentationml/2006/main">
  <p:tag name="KSO_WM_BEAUTIFY_FLAG" val="#wm#"/>
  <p:tag name="KSO_WM_TEMPLATE_CATEGORY" val="custom"/>
  <p:tag name="KSO_WM_TEMPLATE_INDEX" val="20232423"/>
  <p:tag name="resource_record_key" val="{&quot;65&quot;:[20232423],&quot;8&quot;:[20475507,4650090]}"/>
</p:tagLst>
</file>

<file path=ppt/tags/tag104.xml><?xml version="1.0" encoding="utf-8"?>
<p:tagLst xmlns:p="http://schemas.openxmlformats.org/presentationml/2006/main">
  <p:tag name="KSO_WM_DIAGRAM_VIRTUALLY_FRAME" val="{&quot;height&quot;:296.95,&quot;left&quot;:55.25,&quot;top&quot;:110.55,&quot;width&quot;:658.4}"/>
</p:tagLst>
</file>

<file path=ppt/tags/tag105.xml><?xml version="1.0" encoding="utf-8"?>
<p:tagLst xmlns:p="http://schemas.openxmlformats.org/presentationml/2006/main">
  <p:tag name="KSO_WM_DIAGRAM_VIRTUALLY_FRAME" val="{&quot;height&quot;:296.95,&quot;left&quot;:55.25,&quot;top&quot;:110.55,&quot;width&quot;:658.4}"/>
</p:tagLst>
</file>

<file path=ppt/tags/tag106.xml><?xml version="1.0" encoding="utf-8"?>
<p:tagLst xmlns:p="http://schemas.openxmlformats.org/presentationml/2006/main">
  <p:tag name="KSO_WM_DIAGRAM_VIRTUALLY_FRAME" val="{&quot;height&quot;:296.95,&quot;left&quot;:55.25,&quot;top&quot;:110.55,&quot;width&quot;:658.4}"/>
</p:tagLst>
</file>

<file path=ppt/tags/tag107.xml><?xml version="1.0" encoding="utf-8"?>
<p:tagLst xmlns:p="http://schemas.openxmlformats.org/presentationml/2006/main">
  <p:tag name="KSO_WM_DIAGRAM_VIRTUALLY_FRAME" val="{&quot;height&quot;:296.95,&quot;left&quot;:55.25,&quot;top&quot;:110.55,&quot;width&quot;:658.4}"/>
</p:tagLst>
</file>

<file path=ppt/tags/tag108.xml><?xml version="1.0" encoding="utf-8"?>
<p:tagLst xmlns:p="http://schemas.openxmlformats.org/presentationml/2006/main">
  <p:tag name="KSO_WM_DIAGRAM_VIRTUALLY_FRAME" val="{&quot;height&quot;:296.95,&quot;left&quot;:55.25,&quot;top&quot;:110.55,&quot;width&quot;:658.4}"/>
</p:tagLst>
</file>

<file path=ppt/tags/tag109.xml><?xml version="1.0" encoding="utf-8"?>
<p:tagLst xmlns:p="http://schemas.openxmlformats.org/presentationml/2006/main">
  <p:tag name="KSO_WM_DIAGRAM_VIRTUALLY_FRAME" val="{&quot;height&quot;:296.95,&quot;left&quot;:55.25,&quot;top&quot;:110.55,&quot;width&quot;:658.4}"/>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32423"/>
</p:tagLst>
</file>

<file path=ppt/tags/tag111.xml><?xml version="1.0" encoding="utf-8"?>
<p:tagLst xmlns:p="http://schemas.openxmlformats.org/presentationml/2006/main">
  <p:tag name="KSO_WM_BEAUTIFY_FLAG" val="#wm#"/>
  <p:tag name="KSO_WM_TEMPLATE_CATEGORY" val="custom"/>
  <p:tag name="KSO_WM_TEMPLATE_INDEX" val="20232423"/>
</p:tagLst>
</file>

<file path=ppt/tags/tag112.xml><?xml version="1.0" encoding="utf-8"?>
<p:tagLst xmlns:p="http://schemas.openxmlformats.org/presentationml/2006/main">
  <p:tag name="KSO_WM_DIAGRAM_VIRTUALLY_FRAME" val="{&quot;height&quot;:345,&quot;left&quot;:77.2,&quot;top&quot;:119.2,&quot;width&quot;:829.25}"/>
</p:tagLst>
</file>

<file path=ppt/tags/tag113.xml><?xml version="1.0" encoding="utf-8"?>
<p:tagLst xmlns:p="http://schemas.openxmlformats.org/presentationml/2006/main">
  <p:tag name="KSO_WM_DIAGRAM_VIRTUALLY_FRAME" val="{&quot;height&quot;:345,&quot;left&quot;:77.2,&quot;top&quot;:119.2,&quot;width&quot;:829.25}"/>
</p:tagLst>
</file>

<file path=ppt/tags/tag114.xml><?xml version="1.0" encoding="utf-8"?>
<p:tagLst xmlns:p="http://schemas.openxmlformats.org/presentationml/2006/main">
  <p:tag name="KSO_WM_DIAGRAM_VIRTUALLY_FRAME" val="{&quot;height&quot;:345,&quot;left&quot;:77.2,&quot;top&quot;:119.2,&quot;width&quot;:829.25}"/>
</p:tagLst>
</file>

<file path=ppt/tags/tag115.xml><?xml version="1.0" encoding="utf-8"?>
<p:tagLst xmlns:p="http://schemas.openxmlformats.org/presentationml/2006/main">
  <p:tag name="KSO_WM_DIAGRAM_VIRTUALLY_FRAME" val="{&quot;height&quot;:345,&quot;left&quot;:77.2,&quot;top&quot;:119.2,&quot;width&quot;:829.25}"/>
</p:tagLst>
</file>

<file path=ppt/tags/tag116.xml><?xml version="1.0" encoding="utf-8"?>
<p:tagLst xmlns:p="http://schemas.openxmlformats.org/presentationml/2006/main">
  <p:tag name="KSO_WM_DIAGRAM_VIRTUALLY_FRAME" val="{&quot;height&quot;:345,&quot;left&quot;:77.2,&quot;top&quot;:119.2,&quot;width&quot;:829.25}"/>
</p:tagLst>
</file>

<file path=ppt/tags/tag117.xml><?xml version="1.0" encoding="utf-8"?>
<p:tagLst xmlns:p="http://schemas.openxmlformats.org/presentationml/2006/main">
  <p:tag name="KSO_WM_DIAGRAM_VIRTUALLY_FRAME" val="{&quot;height&quot;:345,&quot;left&quot;:77.2,&quot;top&quot;:119.2,&quot;width&quot;:829.25}"/>
</p:tagLst>
</file>

<file path=ppt/tags/tag118.xml><?xml version="1.0" encoding="utf-8"?>
<p:tagLst xmlns:p="http://schemas.openxmlformats.org/presentationml/2006/main">
  <p:tag name="KSO_WM_DIAGRAM_VIRTUALLY_FRAME" val="{&quot;height&quot;:345,&quot;left&quot;:77.2,&quot;top&quot;:119.2,&quot;width&quot;:829.25}"/>
</p:tagLst>
</file>

<file path=ppt/tags/tag119.xml><?xml version="1.0" encoding="utf-8"?>
<p:tagLst xmlns:p="http://schemas.openxmlformats.org/presentationml/2006/main">
  <p:tag name="KSO_WM_DIAGRAM_VIRTUALLY_FRAME" val="{&quot;height&quot;:345,&quot;left&quot;:77.2,&quot;top&quot;:119.2,&quot;width&quot;:829.25}"/>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32423"/>
</p:tagLst>
</file>

<file path=ppt/tags/tag121.xml><?xml version="1.0" encoding="utf-8"?>
<p:tagLst xmlns:p="http://schemas.openxmlformats.org/presentationml/2006/main">
  <p:tag name="KSO_WM_BEAUTIFY_FLAG" val="#wm#"/>
  <p:tag name="KSO_WM_TEMPLATE_CATEGORY" val="custom"/>
  <p:tag name="KSO_WM_TEMPLATE_INDEX" val="20232423"/>
</p:tagLst>
</file>

<file path=ppt/tags/tag122.xml><?xml version="1.0" encoding="utf-8"?>
<p:tagLst xmlns:p="http://schemas.openxmlformats.org/presentationml/2006/main">
  <p:tag name="KSO_WM_BEAUTIFY_FLAG" val="#wm#"/>
  <p:tag name="KSO_WM_TEMPLATE_CATEGORY" val="custom"/>
  <p:tag name="KSO_WM_TEMPLATE_INDEX" val="20232423"/>
</p:tagLst>
</file>

<file path=ppt/tags/tag123.xml><?xml version="1.0" encoding="utf-8"?>
<p:tagLst xmlns:p="http://schemas.openxmlformats.org/presentationml/2006/main">
  <p:tag name="KSO_WM_BEAUTIFY_FLAG" val="#wm#"/>
  <p:tag name="KSO_WM_TEMPLATE_CATEGORY" val="custom"/>
  <p:tag name="KSO_WM_TEMPLATE_INDEX" val="20232423"/>
</p:tagLst>
</file>

<file path=ppt/tags/tag124.xml><?xml version="1.0" encoding="utf-8"?>
<p:tagLst xmlns:p="http://schemas.openxmlformats.org/presentationml/2006/main">
  <p:tag name="KSO_WM_BEAUTIFY_FLAG" val="#wm#"/>
  <p:tag name="KSO_WM_TEMPLATE_CATEGORY" val="custom"/>
  <p:tag name="KSO_WM_TEMPLATE_INDEX" val="20232423"/>
</p:tagLst>
</file>

<file path=ppt/tags/tag125.xml><?xml version="1.0" encoding="utf-8"?>
<p:tagLst xmlns:p="http://schemas.openxmlformats.org/presentationml/2006/main">
  <p:tag name="KSO_WM_BEAUTIFY_FLAG" val="#wm#"/>
  <p:tag name="KSO_WM_TEMPLATE_CATEGORY" val="custom"/>
  <p:tag name="KSO_WM_TEMPLATE_INDEX" val="20232423"/>
</p:tagLst>
</file>

<file path=ppt/tags/tag127.xml><?xml version="1.0" encoding="utf-8"?>
<p:tagLst xmlns:p="http://schemas.openxmlformats.org/presentationml/2006/main">
  <p:tag name="resource_record_key" val="{&quot;65&quot;:[20232423],&quot;8&quot;:[20475957,20476473,20476422,20476878,20475507,465009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3374_1*a*1"/>
  <p:tag name="KSO_WM_TEMPLATE_CATEGORY" val="custom"/>
  <p:tag name="KSO_WM_TEMPLATE_INDEX" val="20233374"/>
  <p:tag name="KSO_WM_UNIT_LAYERLEVEL" val="1"/>
  <p:tag name="KSO_WM_TAG_VERSION" val="3.0"/>
  <p:tag name="KSO_WM_BEAUTIFY_FLAG" val="#wm#"/>
  <p:tag name="KSO_WM_UNIT_TEXT_TYPE" val="1"/>
  <p:tag name="KSO_WM_UNIT_PRESET_TEXT" val="单击此处添加标题"/>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3374_1*i*1"/>
  <p:tag name="KSO_WM_TEMPLATE_CATEGORY" val="custom"/>
  <p:tag name="KSO_WM_TEMPLATE_INDEX" val="20233374"/>
  <p:tag name="KSO_WM_UNIT_LAYERLEVEL" val="1"/>
  <p:tag name="KSO_WM_TAG_VERSION" val="3.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3374_1*i*2"/>
  <p:tag name="KSO_WM_TEMPLATE_CATEGORY" val="custom"/>
  <p:tag name="KSO_WM_TEMPLATE_INDEX" val="20233374"/>
  <p:tag name="KSO_WM_UNIT_LAYERLEVEL" val="1"/>
  <p:tag name="KSO_WM_TAG_VERSION" val="3.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3374_1*i*3"/>
  <p:tag name="KSO_WM_TEMPLATE_CATEGORY" val="custom"/>
  <p:tag name="KSO_WM_TEMPLATE_INDEX" val="20233374"/>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3374_1*i*4"/>
  <p:tag name="KSO_WM_TEMPLATE_CATEGORY" val="custom"/>
  <p:tag name="KSO_WM_TEMPLATE_INDEX" val="20233374"/>
  <p:tag name="KSO_WM_UNIT_LAYERLEVEL" val="1"/>
  <p:tag name="KSO_WM_TAG_VERSION" val="3.0"/>
  <p:tag name="KSO_WM_BEAUTIFY_FLAG" val="#wm#"/>
</p:tagLst>
</file>

<file path=ppt/tags/tag68.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3374_1*f*1"/>
  <p:tag name="KSO_WM_TEMPLATE_CATEGORY" val="custom"/>
  <p:tag name="KSO_WM_TEMPLATE_INDEX" val="20233374"/>
  <p:tag name="KSO_WM_UNIT_LAYERLEVEL" val="1"/>
  <p:tag name="KSO_WM_TAG_VERSION" val="3.0"/>
  <p:tag name="KSO_WM_BEAUTIFY_FLAG" val="#wm#"/>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69.xml><?xml version="1.0" encoding="utf-8"?>
<p:tagLst xmlns:p="http://schemas.openxmlformats.org/presentationml/2006/main">
  <p:tag name="KSO_WM_SLIDE_ID" val="custom20233374_1"/>
  <p:tag name="KSO_WM_TEMPLATE_SUBCATEGORY" val="0"/>
  <p:tag name="KSO_WM_SLIDE_ITEM_CNT" val="0"/>
  <p:tag name="KSO_WM_SLIDE_INDEX" val="1"/>
  <p:tag name="KSO_WM_TAG_VERSION" val="3.0"/>
  <p:tag name="KSO_WM_BEAUTIFY_FLAG" val="#wm#"/>
  <p:tag name="KSO_WM_TEMPLATE_CATEGORY" val="custom"/>
  <p:tag name="KSO_WM_TEMPLATE_INDEX" val="20233374"/>
  <p:tag name="KSO_WM_SLIDE_LAYOUT" val="a_f"/>
  <p:tag name="KSO_WM_SLIDE_LAYOUT_CNT" val="1_1"/>
  <p:tag name="KSO_WM_SLIDE_TYPE" val="text"/>
  <p:tag name="KSO_WM_SLIDE_SUBTYPE" val="picTxt"/>
  <p:tag name="KSO_WM_SLIDE_SIZE" val="886*445"/>
  <p:tag name="KSO_WM_SLIDE_POSITION" val="37*28"/>
  <p:tag name="KSO_WM_TEMPLATE_MASTER_TYPE" val="0"/>
  <p:tag name="KSO_WM_TEMPLATE_COLOR_TYPE"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70.9,&quot;left&quot;:41.5,&quot;top&quot;:102.4,&quot;width&quot;:928.35}"/>
</p:tagLst>
</file>

<file path=ppt/tags/tag71.xml><?xml version="1.0" encoding="utf-8"?>
<p:tagLst xmlns:p="http://schemas.openxmlformats.org/presentationml/2006/main">
  <p:tag name="KSO_WM_DIAGRAM_VIRTUALLY_FRAME" val="{&quot;height&quot;:370.9,&quot;left&quot;:41.5,&quot;top&quot;:102.4,&quot;width&quot;:928.35}"/>
</p:tagLst>
</file>

<file path=ppt/tags/tag72.xml><?xml version="1.0" encoding="utf-8"?>
<p:tagLst xmlns:p="http://schemas.openxmlformats.org/presentationml/2006/main">
  <p:tag name="KSO_WM_DIAGRAM_VIRTUALLY_FRAME" val="{&quot;height&quot;:370.9,&quot;left&quot;:41.5,&quot;top&quot;:102.4,&quot;width&quot;:928.35}"/>
</p:tagLst>
</file>

<file path=ppt/tags/tag73.xml><?xml version="1.0" encoding="utf-8"?>
<p:tagLst xmlns:p="http://schemas.openxmlformats.org/presentationml/2006/main">
  <p:tag name="KSO_WM_DIAGRAM_VIRTUALLY_FRAME" val="{&quot;height&quot;:370.9,&quot;left&quot;:41.5,&quot;top&quot;:102.4,&quot;width&quot;:928.35}"/>
</p:tagLst>
</file>

<file path=ppt/tags/tag74.xml><?xml version="1.0" encoding="utf-8"?>
<p:tagLst xmlns:p="http://schemas.openxmlformats.org/presentationml/2006/main">
  <p:tag name="KSO_WM_DIAGRAM_VIRTUALLY_FRAME" val="{&quot;height&quot;:370.9,&quot;left&quot;:41.5,&quot;top&quot;:102.4,&quot;width&quot;:928.35}"/>
</p:tagLst>
</file>

<file path=ppt/tags/tag75.xml><?xml version="1.0" encoding="utf-8"?>
<p:tagLst xmlns:p="http://schemas.openxmlformats.org/presentationml/2006/main">
  <p:tag name="KSO_WM_DIAGRAM_VIRTUALLY_FRAME" val="{&quot;height&quot;:370.9,&quot;left&quot;:41.5,&quot;top&quot;:102.4,&quot;width&quot;:928.35}"/>
</p:tagLst>
</file>

<file path=ppt/tags/tag76.xml><?xml version="1.0" encoding="utf-8"?>
<p:tagLst xmlns:p="http://schemas.openxmlformats.org/presentationml/2006/main">
  <p:tag name="KSO_WM_DIAGRAM_VIRTUALLY_FRAME" val="{&quot;height&quot;:370.9,&quot;left&quot;:41.5,&quot;top&quot;:102.4,&quot;width&quot;:928.35}"/>
</p:tagLst>
</file>

<file path=ppt/tags/tag77.xml><?xml version="1.0" encoding="utf-8"?>
<p:tagLst xmlns:p="http://schemas.openxmlformats.org/presentationml/2006/main">
  <p:tag name="KSO_WM_DIAGRAM_VIRTUALLY_FRAME" val="{&quot;height&quot;:370.9,&quot;left&quot;:41.5,&quot;top&quot;:102.4,&quot;width&quot;:928.35}"/>
</p:tagLst>
</file>

<file path=ppt/tags/tag78.xml><?xml version="1.0" encoding="utf-8"?>
<p:tagLst xmlns:p="http://schemas.openxmlformats.org/presentationml/2006/main">
  <p:tag name="KSO_WM_DIAGRAM_VIRTUALLY_FRAME" val="{&quot;height&quot;:370.9,&quot;left&quot;:41.5,&quot;top&quot;:102.4,&quot;width&quot;:928.35}"/>
</p:tagLst>
</file>

<file path=ppt/tags/tag79.xml><?xml version="1.0" encoding="utf-8"?>
<p:tagLst xmlns:p="http://schemas.openxmlformats.org/presentationml/2006/main">
  <p:tag name="KSO_WM_DIAGRAM_VIRTUALLY_FRAME" val="{&quot;height&quot;:370.9,&quot;left&quot;:41.5,&quot;top&quot;:102.4,&quot;width&quot;:928.3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370.9,&quot;left&quot;:41.5,&quot;top&quot;:102.4,&quot;width&quot;:928.35}"/>
</p:tagLst>
</file>

<file path=ppt/tags/tag81.xml><?xml version="1.0" encoding="utf-8"?>
<p:tagLst xmlns:p="http://schemas.openxmlformats.org/presentationml/2006/main">
  <p:tag name="KSO_WM_DIAGRAM_VIRTUALLY_FRAME" val="{&quot;height&quot;:370.9,&quot;left&quot;:41.5,&quot;top&quot;:102.4,&quot;width&quot;:928.35}"/>
</p:tagLst>
</file>

<file path=ppt/tags/tag82.xml><?xml version="1.0" encoding="utf-8"?>
<p:tagLst xmlns:p="http://schemas.openxmlformats.org/presentationml/2006/main">
  <p:tag name="KSO_WM_DIAGRAM_VIRTUALLY_FRAME" val="{&quot;height&quot;:370.9,&quot;left&quot;:41.5,&quot;top&quot;:102.4,&quot;width&quot;:928.35}"/>
</p:tagLst>
</file>

<file path=ppt/tags/tag83.xml><?xml version="1.0" encoding="utf-8"?>
<p:tagLst xmlns:p="http://schemas.openxmlformats.org/presentationml/2006/main">
  <p:tag name="KSO_WM_DIAGRAM_VIRTUALLY_FRAME" val="{&quot;height&quot;:370.9,&quot;left&quot;:41.5,&quot;top&quot;:102.4,&quot;width&quot;:928.35}"/>
</p:tagLst>
</file>

<file path=ppt/tags/tag84.xml><?xml version="1.0" encoding="utf-8"?>
<p:tagLst xmlns:p="http://schemas.openxmlformats.org/presentationml/2006/main">
  <p:tag name="KSO_WM_DIAGRAM_VIRTUALLY_FRAME" val="{&quot;height&quot;:370.9,&quot;left&quot;:41.5,&quot;top&quot;:102.4,&quot;width&quot;:928.35}"/>
</p:tagLst>
</file>

<file path=ppt/tags/tag85.xml><?xml version="1.0" encoding="utf-8"?>
<p:tagLst xmlns:p="http://schemas.openxmlformats.org/presentationml/2006/main">
  <p:tag name="KSO_WM_DIAGRAM_VIRTUALLY_FRAME" val="{&quot;height&quot;:370.9,&quot;left&quot;:41.5,&quot;top&quot;:102.4,&quot;width&quot;:928.35}"/>
</p:tagLst>
</file>

<file path=ppt/tags/tag86.xml><?xml version="1.0" encoding="utf-8"?>
<p:tagLst xmlns:p="http://schemas.openxmlformats.org/presentationml/2006/main">
  <p:tag name="KSO_WM_DIAGRAM_VIRTUALLY_FRAME" val="{&quot;height&quot;:370.9,&quot;left&quot;:41.5,&quot;top&quot;:102.4,&quot;width&quot;:928.35}"/>
</p:tagLst>
</file>

<file path=ppt/tags/tag87.xml><?xml version="1.0" encoding="utf-8"?>
<p:tagLst xmlns:p="http://schemas.openxmlformats.org/presentationml/2006/main">
  <p:tag name="KSO_WM_DIAGRAM_VIRTUALLY_FRAME" val="{&quot;height&quot;:370.9,&quot;left&quot;:41.5,&quot;top&quot;:102.4,&quot;width&quot;:928.35}"/>
</p:tagLst>
</file>

<file path=ppt/tags/tag88.xml><?xml version="1.0" encoding="utf-8"?>
<p:tagLst xmlns:p="http://schemas.openxmlformats.org/presentationml/2006/main">
  <p:tag name="KSO_WM_DIAGRAM_VIRTUALLY_FRAME" val="{&quot;height&quot;:370.9,&quot;left&quot;:41.5,&quot;top&quot;:102.4,&quot;width&quot;:928.35}"/>
</p:tagLst>
</file>

<file path=ppt/tags/tag89.xml><?xml version="1.0" encoding="utf-8"?>
<p:tagLst xmlns:p="http://schemas.openxmlformats.org/presentationml/2006/main">
  <p:tag name="KSO_WM_DIAGRAM_VIRTUALLY_FRAME" val="{&quot;height&quot;:370.9,&quot;left&quot;:41.5,&quot;top&quot;:102.4,&quot;width&quot;:928.3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70.9,&quot;left&quot;:41.5,&quot;top&quot;:102.4,&quot;width&quot;:928.35}"/>
</p:tagLst>
</file>

<file path=ppt/tags/tag91.xml><?xml version="1.0" encoding="utf-8"?>
<p:tagLst xmlns:p="http://schemas.openxmlformats.org/presentationml/2006/main">
  <p:tag name="KSO_WM_DIAGRAM_VIRTUALLY_FRAME" val="{&quot;height&quot;:370.9,&quot;left&quot;:41.5,&quot;top&quot;:102.4,&quot;width&quot;:928.35}"/>
</p:tagLst>
</file>

<file path=ppt/tags/tag92.xml><?xml version="1.0" encoding="utf-8"?>
<p:tagLst xmlns:p="http://schemas.openxmlformats.org/presentationml/2006/main">
  <p:tag name="KSO_WM_DIAGRAM_VIRTUALLY_FRAME" val="{&quot;height&quot;:370.9,&quot;left&quot;:41.5,&quot;top&quot;:102.4,&quot;width&quot;:928.35}"/>
</p:tagLst>
</file>

<file path=ppt/tags/tag93.xml><?xml version="1.0" encoding="utf-8"?>
<p:tagLst xmlns:p="http://schemas.openxmlformats.org/presentationml/2006/main">
  <p:tag name="KSO_WM_DIAGRAM_VIRTUALLY_FRAME" val="{&quot;height&quot;:370.9,&quot;left&quot;:41.5,&quot;top&quot;:102.4,&quot;width&quot;:928.35}"/>
</p:tagLst>
</file>

<file path=ppt/tags/tag94.xml><?xml version="1.0" encoding="utf-8"?>
<p:tagLst xmlns:p="http://schemas.openxmlformats.org/presentationml/2006/main">
  <p:tag name="KSO_WM_DIAGRAM_VIRTUALLY_FRAME" val="{&quot;height&quot;:370.9,&quot;left&quot;:41.5,&quot;top&quot;:102.4,&quot;width&quot;:928.35}"/>
</p:tagLst>
</file>

<file path=ppt/tags/tag95.xml><?xml version="1.0" encoding="utf-8"?>
<p:tagLst xmlns:p="http://schemas.openxmlformats.org/presentationml/2006/main">
  <p:tag name="KSO_WM_DIAGRAM_VIRTUALLY_FRAME" val="{&quot;height&quot;:370.9,&quot;left&quot;:41.5,&quot;top&quot;:102.4,&quot;width&quot;:928.35}"/>
</p:tagLst>
</file>

<file path=ppt/tags/tag96.xml><?xml version="1.0" encoding="utf-8"?>
<p:tagLst xmlns:p="http://schemas.openxmlformats.org/presentationml/2006/main">
  <p:tag name="KSO_WM_DIAGRAM_VIRTUALLY_FRAME" val="{&quot;height&quot;:370.9,&quot;left&quot;:41.5,&quot;top&quot;:102.4,&quot;width&quot;:928.35}"/>
</p:tagLst>
</file>

<file path=ppt/tags/tag97.xml><?xml version="1.0" encoding="utf-8"?>
<p:tagLst xmlns:p="http://schemas.openxmlformats.org/presentationml/2006/main">
  <p:tag name="KSO_WM_DIAGRAM_VIRTUALLY_FRAME" val="{&quot;height&quot;:370.9,&quot;left&quot;:41.5,&quot;top&quot;:102.4,&quot;width&quot;:928.35}"/>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2423_1*i*1"/>
  <p:tag name="KSO_WM_TEMPLATE_CATEGORY" val="custom"/>
  <p:tag name="KSO_WM_TEMPLATE_INDEX" val="20232423"/>
  <p:tag name="KSO_WM_UNIT_LAYERLEVEL" val="1"/>
  <p:tag name="KSO_WM_TAG_VERSION" val="3.0"/>
  <p:tag name="KSO_WM_BEAUTIFY_FLAG" val="#wm#"/>
</p:tagLst>
</file>

<file path=ppt/tags/tag99.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2423"/>
  <p:tag name="KSO_WM_UNIT_ID" val="custom20232423_1*a*1"/>
  <p:tag name="KSO_WM_UNIT_TEXT_TYPE" val="1"/>
  <p:tag name="KSO_WM_UNIT_PRESET_TEXT" val="单击此处添加标题"/>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
    <a:dk1>
      <a:srgbClr val="000000"/>
    </a:dk1>
    <a:lt1>
      <a:srgbClr val="FFFFFF"/>
    </a:lt1>
    <a:dk2>
      <a:srgbClr val="44546A"/>
    </a:dk2>
    <a:lt2>
      <a:srgbClr val="E7E6E6"/>
    </a:lt2>
    <a:accent1>
      <a:srgbClr val="4F80FF"/>
    </a:accent1>
    <a:accent2>
      <a:srgbClr val="16CC8A"/>
    </a:accent2>
    <a:accent3>
      <a:srgbClr val="FFC619"/>
    </a:accent3>
    <a:accent4>
      <a:srgbClr val="FF7F41"/>
    </a:accent4>
    <a:accent5>
      <a:srgbClr val="F95F5F"/>
    </a:accent5>
    <a:accent6>
      <a:srgbClr val="A15CFF"/>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I5NjcyN2ZjMC04NWYyLTQxOGMtODBiYS0zYzFkMWJhYzdiZjQiCn0K"/>
    </extobj>
    <extobj name="F35B0BEE-F18A-47BB-8FCB-E00DA2F2635D-2">
      <extobjdata type="F35B0BEE-F18A-47BB-8FCB-E00DA2F2635D" data="ewoJIkRlc2lnbklkIiA6ICJmYzM3OTNkOS02YWFjLTRmM2QtYTc3ZC04ZTliNTM4MjQ3NzIiCn0K"/>
    </extobj>
    <extobj name="F35B0BEE-F18A-47BB-8FCB-E00DA2F2635D-3">
      <extobjdata type="F35B0BEE-F18A-47BB-8FCB-E00DA2F2635D" data="ewoJIkRlc2lnbklkIiA6ICIwMmJkZDk1ZC02NTA0LTRhMTQtYmFiMy00MjUwYmE5MWMyZmMiCn0K"/>
    </extobj>
    <extobj name="F35B0BEE-F18A-47BB-8FCB-E00DA2F2635D-4">
      <extobjdata type="F35B0BEE-F18A-47BB-8FCB-E00DA2F2635D" data="ewoJIkRlc2lnbklkIiA6ICI0NjI4YWIwOC0xMzMxLTQ5ZjUtODU4YS0yYWVmZmRkOWJmYzMiCn0K"/>
    </extobj>
  </extobjs>
</s:customData>
</file>

<file path=customXml/itemProps126.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15621</Words>
  <Application>WPS 演示</Application>
  <PresentationFormat>宽屏</PresentationFormat>
  <Paragraphs>539</Paragraphs>
  <Slides>20</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宋体</vt:lpstr>
      <vt:lpstr>Wingdings</vt:lpstr>
      <vt:lpstr>Wingdings</vt:lpstr>
      <vt:lpstr>Dubai Medium</vt:lpstr>
      <vt:lpstr>Anaheim</vt:lpstr>
      <vt:lpstr>NumberOnly</vt:lpstr>
      <vt:lpstr>Times New Roman</vt:lpstr>
      <vt:lpstr>Arial Black</vt:lpstr>
      <vt:lpstr>微软雅黑</vt:lpstr>
      <vt:lpstr>Fira Sans Extra Condensed Medium</vt:lpstr>
      <vt:lpstr>Segoe Print</vt:lpstr>
      <vt:lpstr>方正粗黑宋简体</vt:lpstr>
      <vt:lpstr>Arial Unicode MS</vt:lpstr>
      <vt:lpstr>Calibri</vt:lpstr>
      <vt:lpstr>WPS</vt:lpstr>
      <vt:lpstr>Panel  Book  2025</vt:lpstr>
      <vt:lpstr>Introduction to Advue Media</vt:lpstr>
      <vt:lpstr>Premium Panels &amp; Publisher Traffic</vt:lpstr>
      <vt:lpstr>Precision Targeting for Your Research Needs</vt:lpstr>
      <vt:lpstr>The Proprietary Panel Users</vt:lpstr>
      <vt:lpstr>List Of Countries And Regions With Proprietary Panels</vt:lpstr>
      <vt:lpstr>List Of All Countries And Regions</vt:lpstr>
      <vt:lpstr>PowerPoint 演示文稿</vt:lpstr>
      <vt:lpstr>PowerPoint 演示文稿</vt:lpstr>
      <vt:lpstr>PowerPoint 演示文稿</vt:lpstr>
      <vt:lpstr>Industry Targeting for B2B and B2C Participants</vt:lpstr>
      <vt:lpstr>Top Industries</vt:lpstr>
      <vt:lpstr>List of Industries in Our Panel</vt:lpstr>
      <vt:lpstr>Why Job Titles Matter in Our Panel</vt:lpstr>
      <vt:lpstr>Top Job Title</vt:lpstr>
      <vt:lpstr>Panel Recruitment Methods</vt:lpstr>
      <vt:lpstr>Quality Assurance</vt:lpstr>
      <vt:lpstr>Survey Integration and Technology</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Ryze</cp:lastModifiedBy>
  <cp:revision>180</cp:revision>
  <dcterms:created xsi:type="dcterms:W3CDTF">2019-06-19T02:08:00Z</dcterms:created>
  <dcterms:modified xsi:type="dcterms:W3CDTF">2025-02-26T14:32:37Z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4AEA816145E14128B07E128F98280957_13</vt:lpwstr>
  </property>
</Properties>
</file>